
<file path=[Content_Types].xml><?xml version="1.0" encoding="utf-8"?>
<Types xmlns="http://schemas.openxmlformats.org/package/2006/content-types">
  <Default Extension="glb" ContentType="model/gltf.binary"/>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3" r:id="rId6"/>
    <p:sldId id="261" r:id="rId7"/>
    <p:sldId id="262" r:id="rId8"/>
    <p:sldId id="275" r:id="rId9"/>
    <p:sldId id="277" r:id="rId10"/>
    <p:sldId id="276" r:id="rId11"/>
    <p:sldId id="278" r:id="rId12"/>
    <p:sldId id="264" r:id="rId13"/>
    <p:sldId id="265" r:id="rId14"/>
    <p:sldId id="279" r:id="rId15"/>
    <p:sldId id="280" r:id="rId16"/>
    <p:sldId id="281" r:id="rId17"/>
    <p:sldId id="282" r:id="rId18"/>
    <p:sldId id="283" r:id="rId19"/>
    <p:sldId id="284" r:id="rId20"/>
    <p:sldId id="285" r:id="rId21"/>
    <p:sldId id="286" r:id="rId22"/>
    <p:sldId id="287" r:id="rId23"/>
    <p:sldId id="288" r:id="rId24"/>
    <p:sldId id="289" r:id="rId25"/>
    <p:sldId id="266" r:id="rId26"/>
    <p:sldId id="267" r:id="rId27"/>
    <p:sldId id="292" r:id="rId28"/>
    <p:sldId id="293" r:id="rId29"/>
    <p:sldId id="290" r:id="rId30"/>
    <p:sldId id="294" r:id="rId31"/>
    <p:sldId id="295" r:id="rId32"/>
    <p:sldId id="296" r:id="rId33"/>
    <p:sldId id="297" r:id="rId34"/>
    <p:sldId id="298" r:id="rId35"/>
    <p:sldId id="299" r:id="rId36"/>
    <p:sldId id="270" r:id="rId37"/>
    <p:sldId id="271" r:id="rId38"/>
    <p:sldId id="272" r:id="rId39"/>
    <p:sldId id="273" r:id="rId4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8E92"/>
    <a:srgbClr val="89A3A2"/>
    <a:srgbClr val="247880"/>
    <a:srgbClr val="FCD4C8"/>
    <a:srgbClr val="0A6E78"/>
    <a:srgbClr val="5EE2F1"/>
    <a:srgbClr val="DAE3F3"/>
    <a:srgbClr val="B94FB1"/>
    <a:srgbClr val="FF00FF"/>
    <a:srgbClr val="438A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74414-7B52-4A8A-AB01-59D504FA504F}" v="17" dt="2022-07-03T01:32:27.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9" autoAdjust="0"/>
    <p:restoredTop sz="94291" autoAdjust="0"/>
  </p:normalViewPr>
  <p:slideViewPr>
    <p:cSldViewPr snapToGrid="0" showGuides="1">
      <p:cViewPr varScale="1">
        <p:scale>
          <a:sx n="66" d="100"/>
          <a:sy n="66" d="100"/>
        </p:scale>
        <p:origin x="192" y="7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ỗ Văn Xuân Trung" userId="5216a782-fd48-4f96-93a1-9fa8db470876" providerId="ADAL" clId="{18174414-7B52-4A8A-AB01-59D504FA504F}"/>
    <pc:docChg chg="undo redo custSel addSld delSld modSld">
      <pc:chgData name="Đỗ Văn Xuân Trung" userId="5216a782-fd48-4f96-93a1-9fa8db470876" providerId="ADAL" clId="{18174414-7B52-4A8A-AB01-59D504FA504F}" dt="2022-07-03T01:32:27.138" v="1451" actId="14100"/>
      <pc:docMkLst>
        <pc:docMk/>
      </pc:docMkLst>
      <pc:sldChg chg="addSp delSp modSp mod">
        <pc:chgData name="Đỗ Văn Xuân Trung" userId="5216a782-fd48-4f96-93a1-9fa8db470876" providerId="ADAL" clId="{18174414-7B52-4A8A-AB01-59D504FA504F}" dt="2022-07-03T01:32:27.138" v="1451" actId="14100"/>
        <pc:sldMkLst>
          <pc:docMk/>
          <pc:sldMk cId="3634999496" sldId="256"/>
        </pc:sldMkLst>
        <pc:spChg chg="add del mod">
          <ac:chgData name="Đỗ Văn Xuân Trung" userId="5216a782-fd48-4f96-93a1-9fa8db470876" providerId="ADAL" clId="{18174414-7B52-4A8A-AB01-59D504FA504F}" dt="2022-07-02T16:09:06.129" v="1402" actId="1076"/>
          <ac:spMkLst>
            <pc:docMk/>
            <pc:sldMk cId="3634999496" sldId="256"/>
            <ac:spMk id="8" creationId="{AC5B7826-51A4-4D80-BA45-9DC88BB3AEAE}"/>
          </ac:spMkLst>
        </pc:spChg>
        <pc:picChg chg="add mod">
          <ac:chgData name="Đỗ Văn Xuân Trung" userId="5216a782-fd48-4f96-93a1-9fa8db470876" providerId="ADAL" clId="{18174414-7B52-4A8A-AB01-59D504FA504F}" dt="2022-07-03T01:32:27.138" v="1451" actId="14100"/>
          <ac:picMkLst>
            <pc:docMk/>
            <pc:sldMk cId="3634999496" sldId="256"/>
            <ac:picMk id="10242" creationId="{13218B99-BBF5-B9A7-0B76-2BC782E485E0}"/>
          </ac:picMkLst>
        </pc:picChg>
      </pc:sldChg>
      <pc:sldChg chg="addSp delSp modSp mod">
        <pc:chgData name="Đỗ Văn Xuân Trung" userId="5216a782-fd48-4f96-93a1-9fa8db470876" providerId="ADAL" clId="{18174414-7B52-4A8A-AB01-59D504FA504F}" dt="2022-07-02T16:12:10.441" v="1411" actId="1076"/>
        <pc:sldMkLst>
          <pc:docMk/>
          <pc:sldMk cId="690616438" sldId="257"/>
        </pc:sldMkLst>
        <pc:spChg chg="mod">
          <ac:chgData name="Đỗ Văn Xuân Trung" userId="5216a782-fd48-4f96-93a1-9fa8db470876" providerId="ADAL" clId="{18174414-7B52-4A8A-AB01-59D504FA504F}" dt="2022-07-02T16:06:53.174" v="1372" actId="20577"/>
          <ac:spMkLst>
            <pc:docMk/>
            <pc:sldMk cId="690616438" sldId="257"/>
            <ac:spMk id="2" creationId="{0571426C-8397-435E-9013-3A7E9B9E9666}"/>
          </ac:spMkLst>
        </pc:spChg>
        <pc:spChg chg="add del mod">
          <ac:chgData name="Đỗ Văn Xuân Trung" userId="5216a782-fd48-4f96-93a1-9fa8db470876" providerId="ADAL" clId="{18174414-7B52-4A8A-AB01-59D504FA504F}" dt="2022-07-02T16:10:18.194" v="1410" actId="478"/>
          <ac:spMkLst>
            <pc:docMk/>
            <pc:sldMk cId="690616438" sldId="257"/>
            <ac:spMk id="4" creationId="{888DD805-7A4B-486C-991C-953D3BB7C582}"/>
          </ac:spMkLst>
        </pc:spChg>
        <pc:spChg chg="mod">
          <ac:chgData name="Đỗ Văn Xuân Trung" userId="5216a782-fd48-4f96-93a1-9fa8db470876" providerId="ADAL" clId="{18174414-7B52-4A8A-AB01-59D504FA504F}" dt="2022-07-02T16:07:05.779" v="1389" actId="20577"/>
          <ac:spMkLst>
            <pc:docMk/>
            <pc:sldMk cId="690616438" sldId="257"/>
            <ac:spMk id="7" creationId="{4BB7EDCF-AFEC-4FC7-96EE-E74007DFCC87}"/>
          </ac:spMkLst>
        </pc:spChg>
        <pc:picChg chg="add mod">
          <ac:chgData name="Đỗ Văn Xuân Trung" userId="5216a782-fd48-4f96-93a1-9fa8db470876" providerId="ADAL" clId="{18174414-7B52-4A8A-AB01-59D504FA504F}" dt="2022-07-02T16:12:10.441" v="1411" actId="1076"/>
          <ac:picMkLst>
            <pc:docMk/>
            <pc:sldMk cId="690616438" sldId="257"/>
            <ac:picMk id="12290" creationId="{1D6FB557-5FA9-F45A-06BA-9EA4C5EDB003}"/>
          </ac:picMkLst>
        </pc:picChg>
      </pc:sldChg>
      <pc:sldChg chg="modSp mod">
        <pc:chgData name="Đỗ Văn Xuân Trung" userId="5216a782-fd48-4f96-93a1-9fa8db470876" providerId="ADAL" clId="{18174414-7B52-4A8A-AB01-59D504FA504F}" dt="2022-07-02T16:06:12.301" v="1342" actId="1076"/>
        <pc:sldMkLst>
          <pc:docMk/>
          <pc:sldMk cId="653688199" sldId="258"/>
        </pc:sldMkLst>
        <pc:spChg chg="mod">
          <ac:chgData name="Đỗ Văn Xuân Trung" userId="5216a782-fd48-4f96-93a1-9fa8db470876" providerId="ADAL" clId="{18174414-7B52-4A8A-AB01-59D504FA504F}" dt="2022-07-02T16:06:12.301" v="1342" actId="1076"/>
          <ac:spMkLst>
            <pc:docMk/>
            <pc:sldMk cId="653688199" sldId="258"/>
            <ac:spMk id="8" creationId="{EAD9EC96-AB73-4C86-9058-368A072BB773}"/>
          </ac:spMkLst>
        </pc:spChg>
      </pc:sldChg>
      <pc:sldChg chg="delSp modSp mod">
        <pc:chgData name="Đỗ Văn Xuân Trung" userId="5216a782-fd48-4f96-93a1-9fa8db470876" providerId="ADAL" clId="{18174414-7B52-4A8A-AB01-59D504FA504F}" dt="2022-07-02T14:24:44.472" v="653" actId="14100"/>
        <pc:sldMkLst>
          <pc:docMk/>
          <pc:sldMk cId="989854996" sldId="260"/>
        </pc:sldMkLst>
        <pc:spChg chg="del">
          <ac:chgData name="Đỗ Văn Xuân Trung" userId="5216a782-fd48-4f96-93a1-9fa8db470876" providerId="ADAL" clId="{18174414-7B52-4A8A-AB01-59D504FA504F}" dt="2022-07-02T14:24:19.921" v="646" actId="478"/>
          <ac:spMkLst>
            <pc:docMk/>
            <pc:sldMk cId="989854996" sldId="260"/>
            <ac:spMk id="31" creationId="{CA309FFA-A14D-4E69-96CA-89D8A796AB14}"/>
          </ac:spMkLst>
        </pc:spChg>
        <pc:spChg chg="mod">
          <ac:chgData name="Đỗ Văn Xuân Trung" userId="5216a782-fd48-4f96-93a1-9fa8db470876" providerId="ADAL" clId="{18174414-7B52-4A8A-AB01-59D504FA504F}" dt="2022-07-02T14:24:10.346" v="643" actId="14100"/>
          <ac:spMkLst>
            <pc:docMk/>
            <pc:sldMk cId="989854996" sldId="260"/>
            <ac:spMk id="32" creationId="{5387F42F-95B8-43A3-86B2-E0ABDF49F446}"/>
          </ac:spMkLst>
        </pc:spChg>
        <pc:spChg chg="mod">
          <ac:chgData name="Đỗ Văn Xuân Trung" userId="5216a782-fd48-4f96-93a1-9fa8db470876" providerId="ADAL" clId="{18174414-7B52-4A8A-AB01-59D504FA504F}" dt="2022-07-02T14:24:14.440" v="645" actId="14100"/>
          <ac:spMkLst>
            <pc:docMk/>
            <pc:sldMk cId="989854996" sldId="260"/>
            <ac:spMk id="33" creationId="{B192B489-2595-4E52-B14F-DA34136F6601}"/>
          </ac:spMkLst>
        </pc:spChg>
        <pc:spChg chg="mod">
          <ac:chgData name="Đỗ Văn Xuân Trung" userId="5216a782-fd48-4f96-93a1-9fa8db470876" providerId="ADAL" clId="{18174414-7B52-4A8A-AB01-59D504FA504F}" dt="2022-07-02T14:24:44.472" v="653" actId="14100"/>
          <ac:spMkLst>
            <pc:docMk/>
            <pc:sldMk cId="989854996" sldId="260"/>
            <ac:spMk id="34" creationId="{398DABFB-1B04-4DA7-AFDD-2F29CAB74765}"/>
          </ac:spMkLst>
        </pc:spChg>
        <pc:grpChg chg="mod">
          <ac:chgData name="Đỗ Văn Xuân Trung" userId="5216a782-fd48-4f96-93a1-9fa8db470876" providerId="ADAL" clId="{18174414-7B52-4A8A-AB01-59D504FA504F}" dt="2022-07-02T14:24:26.618" v="648" actId="1076"/>
          <ac:grpSpMkLst>
            <pc:docMk/>
            <pc:sldMk cId="989854996" sldId="260"/>
            <ac:grpSpMk id="46" creationId="{E69FCB6E-8A9A-433C-A866-C3789ACC5209}"/>
          </ac:grpSpMkLst>
        </pc:grpChg>
        <pc:grpChg chg="del">
          <ac:chgData name="Đỗ Văn Xuân Trung" userId="5216a782-fd48-4f96-93a1-9fa8db470876" providerId="ADAL" clId="{18174414-7B52-4A8A-AB01-59D504FA504F}" dt="2022-07-02T14:24:22.995" v="647" actId="478"/>
          <ac:grpSpMkLst>
            <pc:docMk/>
            <pc:sldMk cId="989854996" sldId="260"/>
            <ac:grpSpMk id="49" creationId="{A19641AD-DC68-41D3-A7A2-607F8D1841BB}"/>
          </ac:grpSpMkLst>
        </pc:grpChg>
        <pc:picChg chg="mod">
          <ac:chgData name="Đỗ Văn Xuân Trung" userId="5216a782-fd48-4f96-93a1-9fa8db470876" providerId="ADAL" clId="{18174414-7B52-4A8A-AB01-59D504FA504F}" dt="2022-07-02T14:23:57.422" v="638" actId="1076"/>
          <ac:picMkLst>
            <pc:docMk/>
            <pc:sldMk cId="989854996" sldId="260"/>
            <ac:picMk id="39" creationId="{CB979899-7E20-4C43-BA3A-FA8B1455C290}"/>
          </ac:picMkLst>
        </pc:picChg>
        <pc:picChg chg="mod">
          <ac:chgData name="Đỗ Văn Xuân Trung" userId="5216a782-fd48-4f96-93a1-9fa8db470876" providerId="ADAL" clId="{18174414-7B52-4A8A-AB01-59D504FA504F}" dt="2022-07-02T14:23:50.168" v="636" actId="1076"/>
          <ac:picMkLst>
            <pc:docMk/>
            <pc:sldMk cId="989854996" sldId="260"/>
            <ac:picMk id="42" creationId="{474FD309-3458-44EF-B96F-2224CCA90027}"/>
          </ac:picMkLst>
        </pc:picChg>
        <pc:picChg chg="mod">
          <ac:chgData name="Đỗ Văn Xuân Trung" userId="5216a782-fd48-4f96-93a1-9fa8db470876" providerId="ADAL" clId="{18174414-7B52-4A8A-AB01-59D504FA504F}" dt="2022-07-02T14:24:36.546" v="651" actId="1076"/>
          <ac:picMkLst>
            <pc:docMk/>
            <pc:sldMk cId="989854996" sldId="260"/>
            <ac:picMk id="45" creationId="{549412DC-49B7-4837-98E8-D7019222F56C}"/>
          </ac:picMkLst>
        </pc:picChg>
      </pc:sldChg>
      <pc:sldChg chg="addSp delSp modSp mod">
        <pc:chgData name="Đỗ Văn Xuân Trung" userId="5216a782-fd48-4f96-93a1-9fa8db470876" providerId="ADAL" clId="{18174414-7B52-4A8A-AB01-59D504FA504F}" dt="2022-07-02T14:26:36.548" v="682" actId="1076"/>
        <pc:sldMkLst>
          <pc:docMk/>
          <pc:sldMk cId="344239788" sldId="261"/>
        </pc:sldMkLst>
        <pc:spChg chg="mod">
          <ac:chgData name="Đỗ Văn Xuân Trung" userId="5216a782-fd48-4f96-93a1-9fa8db470876" providerId="ADAL" clId="{18174414-7B52-4A8A-AB01-59D504FA504F}" dt="2022-07-02T14:26:33.870" v="681" actId="164"/>
          <ac:spMkLst>
            <pc:docMk/>
            <pc:sldMk cId="344239788" sldId="261"/>
            <ac:spMk id="27" creationId="{4DB64722-4359-408D-96C3-247E84B066F6}"/>
          </ac:spMkLst>
        </pc:spChg>
        <pc:spChg chg="mod">
          <ac:chgData name="Đỗ Văn Xuân Trung" userId="5216a782-fd48-4f96-93a1-9fa8db470876" providerId="ADAL" clId="{18174414-7B52-4A8A-AB01-59D504FA504F}" dt="2022-07-02T14:26:25.441" v="679" actId="164"/>
          <ac:spMkLst>
            <pc:docMk/>
            <pc:sldMk cId="344239788" sldId="261"/>
            <ac:spMk id="29" creationId="{501B6EF5-2349-43E3-93F6-E7C7F3036BB8}"/>
          </ac:spMkLst>
        </pc:spChg>
        <pc:spChg chg="mod">
          <ac:chgData name="Đỗ Văn Xuân Trung" userId="5216a782-fd48-4f96-93a1-9fa8db470876" providerId="ADAL" clId="{18174414-7B52-4A8A-AB01-59D504FA504F}" dt="2022-07-02T14:26:16.510" v="677" actId="164"/>
          <ac:spMkLst>
            <pc:docMk/>
            <pc:sldMk cId="344239788" sldId="261"/>
            <ac:spMk id="30" creationId="{BF84CD51-3050-4865-B3B0-9B50BAB27B50}"/>
          </ac:spMkLst>
        </pc:spChg>
        <pc:spChg chg="del">
          <ac:chgData name="Đỗ Văn Xuân Trung" userId="5216a782-fd48-4f96-93a1-9fa8db470876" providerId="ADAL" clId="{18174414-7B52-4A8A-AB01-59D504FA504F}" dt="2022-07-02T14:25:56.036" v="669" actId="478"/>
          <ac:spMkLst>
            <pc:docMk/>
            <pc:sldMk cId="344239788" sldId="261"/>
            <ac:spMk id="31" creationId="{CA309FFA-A14D-4E69-96CA-89D8A796AB14}"/>
          </ac:spMkLst>
        </pc:spChg>
        <pc:spChg chg="mod">
          <ac:chgData name="Đỗ Văn Xuân Trung" userId="5216a782-fd48-4f96-93a1-9fa8db470876" providerId="ADAL" clId="{18174414-7B52-4A8A-AB01-59D504FA504F}" dt="2022-07-02T14:26:33.870" v="681" actId="164"/>
          <ac:spMkLst>
            <pc:docMk/>
            <pc:sldMk cId="344239788" sldId="261"/>
            <ac:spMk id="32" creationId="{5387F42F-95B8-43A3-86B2-E0ABDF49F446}"/>
          </ac:spMkLst>
        </pc:spChg>
        <pc:spChg chg="mod">
          <ac:chgData name="Đỗ Văn Xuân Trung" userId="5216a782-fd48-4f96-93a1-9fa8db470876" providerId="ADAL" clId="{18174414-7B52-4A8A-AB01-59D504FA504F}" dt="2022-07-02T14:26:25.441" v="679" actId="164"/>
          <ac:spMkLst>
            <pc:docMk/>
            <pc:sldMk cId="344239788" sldId="261"/>
            <ac:spMk id="33" creationId="{B192B489-2595-4E52-B14F-DA34136F6601}"/>
          </ac:spMkLst>
        </pc:spChg>
        <pc:spChg chg="mod">
          <ac:chgData name="Đỗ Văn Xuân Trung" userId="5216a782-fd48-4f96-93a1-9fa8db470876" providerId="ADAL" clId="{18174414-7B52-4A8A-AB01-59D504FA504F}" dt="2022-07-02T14:26:16.510" v="677" actId="164"/>
          <ac:spMkLst>
            <pc:docMk/>
            <pc:sldMk cId="344239788" sldId="261"/>
            <ac:spMk id="34" creationId="{398DABFB-1B04-4DA7-AFDD-2F29CAB74765}"/>
          </ac:spMkLst>
        </pc:spChg>
        <pc:spChg chg="del mod">
          <ac:chgData name="Đỗ Văn Xuân Trung" userId="5216a782-fd48-4f96-93a1-9fa8db470876" providerId="ADAL" clId="{18174414-7B52-4A8A-AB01-59D504FA504F}" dt="2022-07-02T14:26:04.379" v="675" actId="478"/>
          <ac:spMkLst>
            <pc:docMk/>
            <pc:sldMk cId="344239788" sldId="261"/>
            <ac:spMk id="35" creationId="{96AB0855-2EA2-4915-B058-9C0E89E92D74}"/>
          </ac:spMkLst>
        </pc:spChg>
        <pc:grpChg chg="add mod">
          <ac:chgData name="Đỗ Văn Xuân Trung" userId="5216a782-fd48-4f96-93a1-9fa8db470876" providerId="ADAL" clId="{18174414-7B52-4A8A-AB01-59D504FA504F}" dt="2022-07-02T14:26:19.883" v="678" actId="1076"/>
          <ac:grpSpMkLst>
            <pc:docMk/>
            <pc:sldMk cId="344239788" sldId="261"/>
            <ac:grpSpMk id="4" creationId="{F9B47E4E-868A-2358-EE84-AC7AAAEB2B66}"/>
          </ac:grpSpMkLst>
        </pc:grpChg>
        <pc:grpChg chg="add mod">
          <ac:chgData name="Đỗ Văn Xuân Trung" userId="5216a782-fd48-4f96-93a1-9fa8db470876" providerId="ADAL" clId="{18174414-7B52-4A8A-AB01-59D504FA504F}" dt="2022-07-02T14:26:27.459" v="680" actId="1076"/>
          <ac:grpSpMkLst>
            <pc:docMk/>
            <pc:sldMk cId="344239788" sldId="261"/>
            <ac:grpSpMk id="8" creationId="{BAFCA09F-0777-AC06-D1D6-B97A12DDE677}"/>
          </ac:grpSpMkLst>
        </pc:grpChg>
        <pc:grpChg chg="add mod">
          <ac:chgData name="Đỗ Văn Xuân Trung" userId="5216a782-fd48-4f96-93a1-9fa8db470876" providerId="ADAL" clId="{18174414-7B52-4A8A-AB01-59D504FA504F}" dt="2022-07-02T14:26:36.548" v="682" actId="1076"/>
          <ac:grpSpMkLst>
            <pc:docMk/>
            <pc:sldMk cId="344239788" sldId="261"/>
            <ac:grpSpMk id="9" creationId="{CBE5B2B4-B4B8-F179-BA52-48DFFE99E634}"/>
          </ac:grpSpMkLst>
        </pc:grpChg>
        <pc:picChg chg="mod">
          <ac:chgData name="Đỗ Văn Xuân Trung" userId="5216a782-fd48-4f96-93a1-9fa8db470876" providerId="ADAL" clId="{18174414-7B52-4A8A-AB01-59D504FA504F}" dt="2022-07-02T14:26:33.870" v="681" actId="164"/>
          <ac:picMkLst>
            <pc:docMk/>
            <pc:sldMk cId="344239788" sldId="261"/>
            <ac:picMk id="39" creationId="{CB979899-7E20-4C43-BA3A-FA8B1455C290}"/>
          </ac:picMkLst>
        </pc:picChg>
        <pc:picChg chg="mod">
          <ac:chgData name="Đỗ Văn Xuân Trung" userId="5216a782-fd48-4f96-93a1-9fa8db470876" providerId="ADAL" clId="{18174414-7B52-4A8A-AB01-59D504FA504F}" dt="2022-07-02T14:26:25.441" v="679" actId="164"/>
          <ac:picMkLst>
            <pc:docMk/>
            <pc:sldMk cId="344239788" sldId="261"/>
            <ac:picMk id="42" creationId="{474FD309-3458-44EF-B96F-2224CCA90027}"/>
          </ac:picMkLst>
        </pc:picChg>
        <pc:picChg chg="mod">
          <ac:chgData name="Đỗ Văn Xuân Trung" userId="5216a782-fd48-4f96-93a1-9fa8db470876" providerId="ADAL" clId="{18174414-7B52-4A8A-AB01-59D504FA504F}" dt="2022-07-02T14:26:16.510" v="677" actId="164"/>
          <ac:picMkLst>
            <pc:docMk/>
            <pc:sldMk cId="344239788" sldId="261"/>
            <ac:picMk id="45" creationId="{549412DC-49B7-4837-98E8-D7019222F56C}"/>
          </ac:picMkLst>
        </pc:picChg>
        <pc:picChg chg="del">
          <ac:chgData name="Đỗ Văn Xuân Trung" userId="5216a782-fd48-4f96-93a1-9fa8db470876" providerId="ADAL" clId="{18174414-7B52-4A8A-AB01-59D504FA504F}" dt="2022-07-02T14:25:58.116" v="670" actId="478"/>
          <ac:picMkLst>
            <pc:docMk/>
            <pc:sldMk cId="344239788" sldId="261"/>
            <ac:picMk id="48" creationId="{D72E0A9E-303F-4E69-9768-9F3E14EC055F}"/>
          </ac:picMkLst>
        </pc:picChg>
      </pc:sldChg>
      <pc:sldChg chg="modSp mod">
        <pc:chgData name="Đỗ Văn Xuân Trung" userId="5216a782-fd48-4f96-93a1-9fa8db470876" providerId="ADAL" clId="{18174414-7B52-4A8A-AB01-59D504FA504F}" dt="2022-07-02T14:25:47.193" v="667" actId="1076"/>
        <pc:sldMkLst>
          <pc:docMk/>
          <pc:sldMk cId="1938486721" sldId="263"/>
        </pc:sldMkLst>
        <pc:spChg chg="mod">
          <ac:chgData name="Đỗ Văn Xuân Trung" userId="5216a782-fd48-4f96-93a1-9fa8db470876" providerId="ADAL" clId="{18174414-7B52-4A8A-AB01-59D504FA504F}" dt="2022-07-02T14:25:21.463" v="659" actId="1076"/>
          <ac:spMkLst>
            <pc:docMk/>
            <pc:sldMk cId="1938486721" sldId="263"/>
            <ac:spMk id="32" creationId="{5387F42F-95B8-43A3-86B2-E0ABDF49F446}"/>
          </ac:spMkLst>
        </pc:spChg>
        <pc:spChg chg="mod">
          <ac:chgData name="Đỗ Văn Xuân Trung" userId="5216a782-fd48-4f96-93a1-9fa8db470876" providerId="ADAL" clId="{18174414-7B52-4A8A-AB01-59D504FA504F}" dt="2022-07-02T14:25:32.196" v="664" actId="1076"/>
          <ac:spMkLst>
            <pc:docMk/>
            <pc:sldMk cId="1938486721" sldId="263"/>
            <ac:spMk id="33" creationId="{B192B489-2595-4E52-B14F-DA34136F6601}"/>
          </ac:spMkLst>
        </pc:spChg>
        <pc:spChg chg="mod">
          <ac:chgData name="Đỗ Văn Xuân Trung" userId="5216a782-fd48-4f96-93a1-9fa8db470876" providerId="ADAL" clId="{18174414-7B52-4A8A-AB01-59D504FA504F}" dt="2022-07-02T14:25:47.193" v="667" actId="1076"/>
          <ac:spMkLst>
            <pc:docMk/>
            <pc:sldMk cId="1938486721" sldId="263"/>
            <ac:spMk id="34" creationId="{398DABFB-1B04-4DA7-AFDD-2F29CAB74765}"/>
          </ac:spMkLst>
        </pc:spChg>
        <pc:picChg chg="mod">
          <ac:chgData name="Đỗ Văn Xuân Trung" userId="5216a782-fd48-4f96-93a1-9fa8db470876" providerId="ADAL" clId="{18174414-7B52-4A8A-AB01-59D504FA504F}" dt="2022-07-02T14:25:18.123" v="658" actId="1076"/>
          <ac:picMkLst>
            <pc:docMk/>
            <pc:sldMk cId="1938486721" sldId="263"/>
            <ac:picMk id="39" creationId="{CB979899-7E20-4C43-BA3A-FA8B1455C290}"/>
          </ac:picMkLst>
        </pc:picChg>
        <pc:picChg chg="mod">
          <ac:chgData name="Đỗ Văn Xuân Trung" userId="5216a782-fd48-4f96-93a1-9fa8db470876" providerId="ADAL" clId="{18174414-7B52-4A8A-AB01-59D504FA504F}" dt="2022-07-02T14:25:27.120" v="661" actId="1076"/>
          <ac:picMkLst>
            <pc:docMk/>
            <pc:sldMk cId="1938486721" sldId="263"/>
            <ac:picMk id="42" creationId="{474FD309-3458-44EF-B96F-2224CCA90027}"/>
          </ac:picMkLst>
        </pc:picChg>
        <pc:picChg chg="mod">
          <ac:chgData name="Đỗ Văn Xuân Trung" userId="5216a782-fd48-4f96-93a1-9fa8db470876" providerId="ADAL" clId="{18174414-7B52-4A8A-AB01-59D504FA504F}" dt="2022-07-02T14:25:42.756" v="665" actId="1076"/>
          <ac:picMkLst>
            <pc:docMk/>
            <pc:sldMk cId="1938486721" sldId="263"/>
            <ac:picMk id="45" creationId="{549412DC-49B7-4837-98E8-D7019222F56C}"/>
          </ac:picMkLst>
        </pc:picChg>
      </pc:sldChg>
      <pc:sldChg chg="addSp delSp modSp mod">
        <pc:chgData name="Đỗ Văn Xuân Trung" userId="5216a782-fd48-4f96-93a1-9fa8db470876" providerId="ADAL" clId="{18174414-7B52-4A8A-AB01-59D504FA504F}" dt="2022-07-02T14:32:15.783" v="776" actId="20577"/>
        <pc:sldMkLst>
          <pc:docMk/>
          <pc:sldMk cId="3150106291" sldId="264"/>
        </pc:sldMkLst>
        <pc:spChg chg="mod">
          <ac:chgData name="Đỗ Văn Xuân Trung" userId="5216a782-fd48-4f96-93a1-9fa8db470876" providerId="ADAL" clId="{18174414-7B52-4A8A-AB01-59D504FA504F}" dt="2022-07-02T14:32:15.783" v="776" actId="20577"/>
          <ac:spMkLst>
            <pc:docMk/>
            <pc:sldMk cId="3150106291" sldId="264"/>
            <ac:spMk id="2" creationId="{1EEE0E55-16EB-4C87-81EB-E9F28EDF4382}"/>
          </ac:spMkLst>
        </pc:spChg>
        <pc:spChg chg="mod">
          <ac:chgData name="Đỗ Văn Xuân Trung" userId="5216a782-fd48-4f96-93a1-9fa8db470876" providerId="ADAL" clId="{18174414-7B52-4A8A-AB01-59D504FA504F}" dt="2022-07-02T14:30:52.032" v="703" actId="14100"/>
          <ac:spMkLst>
            <pc:docMk/>
            <pc:sldMk cId="3150106291" sldId="264"/>
            <ac:spMk id="13" creationId="{97CAF1C7-081E-4C15-93FA-94B1119CC907}"/>
          </ac:spMkLst>
        </pc:spChg>
        <pc:spChg chg="mod">
          <ac:chgData name="Đỗ Văn Xuân Trung" userId="5216a782-fd48-4f96-93a1-9fa8db470876" providerId="ADAL" clId="{18174414-7B52-4A8A-AB01-59D504FA504F}" dt="2022-07-02T14:30:19.705" v="700" actId="164"/>
          <ac:spMkLst>
            <pc:docMk/>
            <pc:sldMk cId="3150106291" sldId="264"/>
            <ac:spMk id="27" creationId="{4DB64722-4359-408D-96C3-247E84B066F6}"/>
          </ac:spMkLst>
        </pc:spChg>
        <pc:spChg chg="mod">
          <ac:chgData name="Đỗ Văn Xuân Trung" userId="5216a782-fd48-4f96-93a1-9fa8db470876" providerId="ADAL" clId="{18174414-7B52-4A8A-AB01-59D504FA504F}" dt="2022-07-02T14:30:03.243" v="695" actId="164"/>
          <ac:spMkLst>
            <pc:docMk/>
            <pc:sldMk cId="3150106291" sldId="264"/>
            <ac:spMk id="29" creationId="{501B6EF5-2349-43E3-93F6-E7C7F3036BB8}"/>
          </ac:spMkLst>
        </pc:spChg>
        <pc:spChg chg="mod">
          <ac:chgData name="Đỗ Văn Xuân Trung" userId="5216a782-fd48-4f96-93a1-9fa8db470876" providerId="ADAL" clId="{18174414-7B52-4A8A-AB01-59D504FA504F}" dt="2022-07-02T14:29:31.890" v="687" actId="164"/>
          <ac:spMkLst>
            <pc:docMk/>
            <pc:sldMk cId="3150106291" sldId="264"/>
            <ac:spMk id="30" creationId="{BF84CD51-3050-4865-B3B0-9B50BAB27B50}"/>
          </ac:spMkLst>
        </pc:spChg>
        <pc:spChg chg="del">
          <ac:chgData name="Đỗ Văn Xuân Trung" userId="5216a782-fd48-4f96-93a1-9fa8db470876" providerId="ADAL" clId="{18174414-7B52-4A8A-AB01-59D504FA504F}" dt="2022-07-02T14:29:19.539" v="683" actId="478"/>
          <ac:spMkLst>
            <pc:docMk/>
            <pc:sldMk cId="3150106291" sldId="264"/>
            <ac:spMk id="31" creationId="{CA309FFA-A14D-4E69-96CA-89D8A796AB14}"/>
          </ac:spMkLst>
        </pc:spChg>
        <pc:spChg chg="mod">
          <ac:chgData name="Đỗ Văn Xuân Trung" userId="5216a782-fd48-4f96-93a1-9fa8db470876" providerId="ADAL" clId="{18174414-7B52-4A8A-AB01-59D504FA504F}" dt="2022-07-02T14:29:42.574" v="689" actId="164"/>
          <ac:spMkLst>
            <pc:docMk/>
            <pc:sldMk cId="3150106291" sldId="264"/>
            <ac:spMk id="32" creationId="{5387F42F-95B8-43A3-86B2-E0ABDF49F446}"/>
          </ac:spMkLst>
        </pc:spChg>
        <pc:spChg chg="mod">
          <ac:chgData name="Đỗ Văn Xuân Trung" userId="5216a782-fd48-4f96-93a1-9fa8db470876" providerId="ADAL" clId="{18174414-7B52-4A8A-AB01-59D504FA504F}" dt="2022-07-02T14:29:35.593" v="688" actId="164"/>
          <ac:spMkLst>
            <pc:docMk/>
            <pc:sldMk cId="3150106291" sldId="264"/>
            <ac:spMk id="33" creationId="{B192B489-2595-4E52-B14F-DA34136F6601}"/>
          </ac:spMkLst>
        </pc:spChg>
        <pc:spChg chg="mod">
          <ac:chgData name="Đỗ Văn Xuân Trung" userId="5216a782-fd48-4f96-93a1-9fa8db470876" providerId="ADAL" clId="{18174414-7B52-4A8A-AB01-59D504FA504F}" dt="2022-07-02T14:29:31.890" v="687" actId="164"/>
          <ac:spMkLst>
            <pc:docMk/>
            <pc:sldMk cId="3150106291" sldId="264"/>
            <ac:spMk id="34" creationId="{398DABFB-1B04-4DA7-AFDD-2F29CAB74765}"/>
          </ac:spMkLst>
        </pc:spChg>
        <pc:spChg chg="del mod">
          <ac:chgData name="Đỗ Văn Xuân Trung" userId="5216a782-fd48-4f96-93a1-9fa8db470876" providerId="ADAL" clId="{18174414-7B52-4A8A-AB01-59D504FA504F}" dt="2022-07-02T14:29:25.903" v="686" actId="478"/>
          <ac:spMkLst>
            <pc:docMk/>
            <pc:sldMk cId="3150106291" sldId="264"/>
            <ac:spMk id="35" creationId="{96AB0855-2EA2-4915-B058-9C0E89E92D74}"/>
          </ac:spMkLst>
        </pc:spChg>
        <pc:grpChg chg="add mod">
          <ac:chgData name="Đỗ Văn Xuân Trung" userId="5216a782-fd48-4f96-93a1-9fa8db470876" providerId="ADAL" clId="{18174414-7B52-4A8A-AB01-59D504FA504F}" dt="2022-07-02T14:29:45.423" v="690" actId="1076"/>
          <ac:grpSpMkLst>
            <pc:docMk/>
            <pc:sldMk cId="3150106291" sldId="264"/>
            <ac:grpSpMk id="4" creationId="{F962EC10-4DA1-98A0-9EDA-D921D147BA9B}"/>
          </ac:grpSpMkLst>
        </pc:grpChg>
        <pc:grpChg chg="add mod">
          <ac:chgData name="Đỗ Văn Xuân Trung" userId="5216a782-fd48-4f96-93a1-9fa8db470876" providerId="ADAL" clId="{18174414-7B52-4A8A-AB01-59D504FA504F}" dt="2022-07-02T14:30:03.243" v="695" actId="164"/>
          <ac:grpSpMkLst>
            <pc:docMk/>
            <pc:sldMk cId="3150106291" sldId="264"/>
            <ac:grpSpMk id="8" creationId="{38F04755-7514-D0E3-4ADD-55DAB9C7D6D5}"/>
          </ac:grpSpMkLst>
        </pc:grpChg>
        <pc:grpChg chg="add mod">
          <ac:chgData name="Đỗ Văn Xuân Trung" userId="5216a782-fd48-4f96-93a1-9fa8db470876" providerId="ADAL" clId="{18174414-7B52-4A8A-AB01-59D504FA504F}" dt="2022-07-02T14:30:19.705" v="700" actId="164"/>
          <ac:grpSpMkLst>
            <pc:docMk/>
            <pc:sldMk cId="3150106291" sldId="264"/>
            <ac:grpSpMk id="9" creationId="{5041593D-316A-8368-708F-B578A8BD4BF3}"/>
          </ac:grpSpMkLst>
        </pc:grpChg>
        <pc:grpChg chg="add mod">
          <ac:chgData name="Đỗ Văn Xuân Trung" userId="5216a782-fd48-4f96-93a1-9fa8db470876" providerId="ADAL" clId="{18174414-7B52-4A8A-AB01-59D504FA504F}" dt="2022-07-02T14:30:08.379" v="697" actId="1076"/>
          <ac:grpSpMkLst>
            <pc:docMk/>
            <pc:sldMk cId="3150106291" sldId="264"/>
            <ac:grpSpMk id="10" creationId="{99268956-C427-C2A2-7911-C1D0CEA0AD84}"/>
          </ac:grpSpMkLst>
        </pc:grpChg>
        <pc:grpChg chg="add mod">
          <ac:chgData name="Đỗ Văn Xuân Trung" userId="5216a782-fd48-4f96-93a1-9fa8db470876" providerId="ADAL" clId="{18174414-7B52-4A8A-AB01-59D504FA504F}" dt="2022-07-02T14:30:23.630" v="701" actId="1076"/>
          <ac:grpSpMkLst>
            <pc:docMk/>
            <pc:sldMk cId="3150106291" sldId="264"/>
            <ac:grpSpMk id="11" creationId="{F6A5446F-0A9B-27F8-264C-A5EDC63C3AF9}"/>
          </ac:grpSpMkLst>
        </pc:grpChg>
        <pc:picChg chg="mod">
          <ac:chgData name="Đỗ Văn Xuân Trung" userId="5216a782-fd48-4f96-93a1-9fa8db470876" providerId="ADAL" clId="{18174414-7B52-4A8A-AB01-59D504FA504F}" dt="2022-07-02T14:29:42.574" v="689" actId="164"/>
          <ac:picMkLst>
            <pc:docMk/>
            <pc:sldMk cId="3150106291" sldId="264"/>
            <ac:picMk id="39" creationId="{CB979899-7E20-4C43-BA3A-FA8B1455C290}"/>
          </ac:picMkLst>
        </pc:picChg>
        <pc:picChg chg="mod">
          <ac:chgData name="Đỗ Văn Xuân Trung" userId="5216a782-fd48-4f96-93a1-9fa8db470876" providerId="ADAL" clId="{18174414-7B52-4A8A-AB01-59D504FA504F}" dt="2022-07-02T14:29:35.593" v="688" actId="164"/>
          <ac:picMkLst>
            <pc:docMk/>
            <pc:sldMk cId="3150106291" sldId="264"/>
            <ac:picMk id="42" creationId="{474FD309-3458-44EF-B96F-2224CCA90027}"/>
          </ac:picMkLst>
        </pc:picChg>
        <pc:picChg chg="mod">
          <ac:chgData name="Đỗ Văn Xuân Trung" userId="5216a782-fd48-4f96-93a1-9fa8db470876" providerId="ADAL" clId="{18174414-7B52-4A8A-AB01-59D504FA504F}" dt="2022-07-02T14:29:31.890" v="687" actId="164"/>
          <ac:picMkLst>
            <pc:docMk/>
            <pc:sldMk cId="3150106291" sldId="264"/>
            <ac:picMk id="45" creationId="{549412DC-49B7-4837-98E8-D7019222F56C}"/>
          </ac:picMkLst>
        </pc:picChg>
        <pc:picChg chg="del">
          <ac:chgData name="Đỗ Văn Xuân Trung" userId="5216a782-fd48-4f96-93a1-9fa8db470876" providerId="ADAL" clId="{18174414-7B52-4A8A-AB01-59D504FA504F}" dt="2022-07-02T14:29:23.166" v="685" actId="478"/>
          <ac:picMkLst>
            <pc:docMk/>
            <pc:sldMk cId="3150106291" sldId="264"/>
            <ac:picMk id="48" creationId="{D72E0A9E-303F-4E69-9768-9F3E14EC055F}"/>
          </ac:picMkLst>
        </pc:picChg>
      </pc:sldChg>
      <pc:sldChg chg="addSp modSp mod modAnim">
        <pc:chgData name="Đỗ Văn Xuân Trung" userId="5216a782-fd48-4f96-93a1-9fa8db470876" providerId="ADAL" clId="{18174414-7B52-4A8A-AB01-59D504FA504F}" dt="2022-07-02T14:39:50.401" v="816"/>
        <pc:sldMkLst>
          <pc:docMk/>
          <pc:sldMk cId="3990974941" sldId="265"/>
        </pc:sldMkLst>
        <pc:spChg chg="add mod">
          <ac:chgData name="Đỗ Văn Xuân Trung" userId="5216a782-fd48-4f96-93a1-9fa8db470876" providerId="ADAL" clId="{18174414-7B52-4A8A-AB01-59D504FA504F}" dt="2022-07-02T14:36:06.885" v="803"/>
          <ac:spMkLst>
            <pc:docMk/>
            <pc:sldMk cId="3990974941" sldId="265"/>
            <ac:spMk id="22" creationId="{8FEF577D-9E0F-FA14-C86F-4282015D0944}"/>
          </ac:spMkLst>
        </pc:spChg>
        <pc:spChg chg="mod">
          <ac:chgData name="Đỗ Văn Xuân Trung" userId="5216a782-fd48-4f96-93a1-9fa8db470876" providerId="ADAL" clId="{18174414-7B52-4A8A-AB01-59D504FA504F}" dt="2022-07-02T14:34:49.521" v="792" actId="1076"/>
          <ac:spMkLst>
            <pc:docMk/>
            <pc:sldMk cId="3990974941" sldId="265"/>
            <ac:spMk id="29" creationId="{501B6EF5-2349-43E3-93F6-E7C7F3036BB8}"/>
          </ac:spMkLst>
        </pc:spChg>
        <pc:spChg chg="mod">
          <ac:chgData name="Đỗ Văn Xuân Trung" userId="5216a782-fd48-4f96-93a1-9fa8db470876" providerId="ADAL" clId="{18174414-7B52-4A8A-AB01-59D504FA504F}" dt="2022-07-02T14:34:55.485" v="794" actId="20577"/>
          <ac:spMkLst>
            <pc:docMk/>
            <pc:sldMk cId="3990974941" sldId="265"/>
            <ac:spMk id="33" creationId="{B192B489-2595-4E52-B14F-DA34136F6601}"/>
          </ac:spMkLst>
        </pc:spChg>
        <pc:picChg chg="add mod">
          <ac:chgData name="Đỗ Văn Xuân Trung" userId="5216a782-fd48-4f96-93a1-9fa8db470876" providerId="ADAL" clId="{18174414-7B52-4A8A-AB01-59D504FA504F}" dt="2022-07-02T14:35:17.817" v="796" actId="1076"/>
          <ac:picMkLst>
            <pc:docMk/>
            <pc:sldMk cId="3990974941" sldId="265"/>
            <ac:picMk id="21" creationId="{7B1B38A3-0BCE-68D1-7598-9A0E0B489422}"/>
          </ac:picMkLst>
        </pc:picChg>
      </pc:sldChg>
      <pc:sldChg chg="addSp delSp modSp mod">
        <pc:chgData name="Đỗ Văn Xuân Trung" userId="5216a782-fd48-4f96-93a1-9fa8db470876" providerId="ADAL" clId="{18174414-7B52-4A8A-AB01-59D504FA504F}" dt="2022-07-02T14:32:05.331" v="745" actId="20577"/>
        <pc:sldMkLst>
          <pc:docMk/>
          <pc:sldMk cId="2081466958" sldId="266"/>
        </pc:sldMkLst>
        <pc:spChg chg="mod">
          <ac:chgData name="Đỗ Văn Xuân Trung" userId="5216a782-fd48-4f96-93a1-9fa8db470876" providerId="ADAL" clId="{18174414-7B52-4A8A-AB01-59D504FA504F}" dt="2022-07-02T14:32:05.331" v="745" actId="20577"/>
          <ac:spMkLst>
            <pc:docMk/>
            <pc:sldMk cId="2081466958" sldId="266"/>
            <ac:spMk id="2" creationId="{1EEE0E55-16EB-4C87-81EB-E9F28EDF4382}"/>
          </ac:spMkLst>
        </pc:spChg>
        <pc:spChg chg="mod">
          <ac:chgData name="Đỗ Văn Xuân Trung" userId="5216a782-fd48-4f96-93a1-9fa8db470876" providerId="ADAL" clId="{18174414-7B52-4A8A-AB01-59D504FA504F}" dt="2022-07-02T14:31:51.225" v="716" actId="14100"/>
          <ac:spMkLst>
            <pc:docMk/>
            <pc:sldMk cId="2081466958" sldId="266"/>
            <ac:spMk id="13" creationId="{97CAF1C7-081E-4C15-93FA-94B1119CC907}"/>
          </ac:spMkLst>
        </pc:spChg>
        <pc:spChg chg="mod">
          <ac:chgData name="Đỗ Văn Xuân Trung" userId="5216a782-fd48-4f96-93a1-9fa8db470876" providerId="ADAL" clId="{18174414-7B52-4A8A-AB01-59D504FA504F}" dt="2022-07-02T14:31:08.779" v="704" actId="164"/>
          <ac:spMkLst>
            <pc:docMk/>
            <pc:sldMk cId="2081466958" sldId="266"/>
            <ac:spMk id="27" creationId="{4DB64722-4359-408D-96C3-247E84B066F6}"/>
          </ac:spMkLst>
        </pc:spChg>
        <pc:spChg chg="mod">
          <ac:chgData name="Đỗ Văn Xuân Trung" userId="5216a782-fd48-4f96-93a1-9fa8db470876" providerId="ADAL" clId="{18174414-7B52-4A8A-AB01-59D504FA504F}" dt="2022-07-02T14:31:17.536" v="705" actId="164"/>
          <ac:spMkLst>
            <pc:docMk/>
            <pc:sldMk cId="2081466958" sldId="266"/>
            <ac:spMk id="29" creationId="{501B6EF5-2349-43E3-93F6-E7C7F3036BB8}"/>
          </ac:spMkLst>
        </pc:spChg>
        <pc:spChg chg="mod">
          <ac:chgData name="Đỗ Văn Xuân Trung" userId="5216a782-fd48-4f96-93a1-9fa8db470876" providerId="ADAL" clId="{18174414-7B52-4A8A-AB01-59D504FA504F}" dt="2022-07-02T14:31:22.334" v="706" actId="164"/>
          <ac:spMkLst>
            <pc:docMk/>
            <pc:sldMk cId="2081466958" sldId="266"/>
            <ac:spMk id="30" creationId="{BF84CD51-3050-4865-B3B0-9B50BAB27B50}"/>
          </ac:spMkLst>
        </pc:spChg>
        <pc:spChg chg="del">
          <ac:chgData name="Đỗ Văn Xuân Trung" userId="5216a782-fd48-4f96-93a1-9fa8db470876" providerId="ADAL" clId="{18174414-7B52-4A8A-AB01-59D504FA504F}" dt="2022-07-02T14:31:32.478" v="709" actId="478"/>
          <ac:spMkLst>
            <pc:docMk/>
            <pc:sldMk cId="2081466958" sldId="266"/>
            <ac:spMk id="31" creationId="{CA309FFA-A14D-4E69-96CA-89D8A796AB14}"/>
          </ac:spMkLst>
        </pc:spChg>
        <pc:spChg chg="mod">
          <ac:chgData name="Đỗ Văn Xuân Trung" userId="5216a782-fd48-4f96-93a1-9fa8db470876" providerId="ADAL" clId="{18174414-7B52-4A8A-AB01-59D504FA504F}" dt="2022-07-02T14:31:08.779" v="704" actId="164"/>
          <ac:spMkLst>
            <pc:docMk/>
            <pc:sldMk cId="2081466958" sldId="266"/>
            <ac:spMk id="32" creationId="{5387F42F-95B8-43A3-86B2-E0ABDF49F446}"/>
          </ac:spMkLst>
        </pc:spChg>
        <pc:spChg chg="mod">
          <ac:chgData name="Đỗ Văn Xuân Trung" userId="5216a782-fd48-4f96-93a1-9fa8db470876" providerId="ADAL" clId="{18174414-7B52-4A8A-AB01-59D504FA504F}" dt="2022-07-02T14:31:17.536" v="705" actId="164"/>
          <ac:spMkLst>
            <pc:docMk/>
            <pc:sldMk cId="2081466958" sldId="266"/>
            <ac:spMk id="33" creationId="{B192B489-2595-4E52-B14F-DA34136F6601}"/>
          </ac:spMkLst>
        </pc:spChg>
        <pc:spChg chg="mod">
          <ac:chgData name="Đỗ Văn Xuân Trung" userId="5216a782-fd48-4f96-93a1-9fa8db470876" providerId="ADAL" clId="{18174414-7B52-4A8A-AB01-59D504FA504F}" dt="2022-07-02T14:31:22.334" v="706" actId="164"/>
          <ac:spMkLst>
            <pc:docMk/>
            <pc:sldMk cId="2081466958" sldId="266"/>
            <ac:spMk id="34" creationId="{398DABFB-1B04-4DA7-AFDD-2F29CAB74765}"/>
          </ac:spMkLst>
        </pc:spChg>
        <pc:spChg chg="mod">
          <ac:chgData name="Đỗ Văn Xuân Trung" userId="5216a782-fd48-4f96-93a1-9fa8db470876" providerId="ADAL" clId="{18174414-7B52-4A8A-AB01-59D504FA504F}" dt="2022-07-02T14:31:27.446" v="707" actId="164"/>
          <ac:spMkLst>
            <pc:docMk/>
            <pc:sldMk cId="2081466958" sldId="266"/>
            <ac:spMk id="35" creationId="{96AB0855-2EA2-4915-B058-9C0E89E92D74}"/>
          </ac:spMkLst>
        </pc:spChg>
        <pc:grpChg chg="add mod">
          <ac:chgData name="Đỗ Văn Xuân Trung" userId="5216a782-fd48-4f96-93a1-9fa8db470876" providerId="ADAL" clId="{18174414-7B52-4A8A-AB01-59D504FA504F}" dt="2022-07-02T14:31:42.323" v="714" actId="1076"/>
          <ac:grpSpMkLst>
            <pc:docMk/>
            <pc:sldMk cId="2081466958" sldId="266"/>
            <ac:grpSpMk id="4" creationId="{3F993744-EAAB-3D79-038F-17290A0E39E8}"/>
          </ac:grpSpMkLst>
        </pc:grpChg>
        <pc:grpChg chg="add mod">
          <ac:chgData name="Đỗ Văn Xuân Trung" userId="5216a782-fd48-4f96-93a1-9fa8db470876" providerId="ADAL" clId="{18174414-7B52-4A8A-AB01-59D504FA504F}" dt="2022-07-02T14:31:40.403" v="713" actId="1076"/>
          <ac:grpSpMkLst>
            <pc:docMk/>
            <pc:sldMk cId="2081466958" sldId="266"/>
            <ac:grpSpMk id="5" creationId="{F0F709B1-FF74-F0F1-2CA8-CFD5AE5A22D7}"/>
          </ac:grpSpMkLst>
        </pc:grpChg>
        <pc:grpChg chg="add mod">
          <ac:chgData name="Đỗ Văn Xuân Trung" userId="5216a782-fd48-4f96-93a1-9fa8db470876" providerId="ADAL" clId="{18174414-7B52-4A8A-AB01-59D504FA504F}" dt="2022-07-02T14:31:39.324" v="712" actId="1076"/>
          <ac:grpSpMkLst>
            <pc:docMk/>
            <pc:sldMk cId="2081466958" sldId="266"/>
            <ac:grpSpMk id="6" creationId="{C0AA7BC1-0496-EFF9-BEF6-E6138746D97A}"/>
          </ac:grpSpMkLst>
        </pc:grpChg>
        <pc:grpChg chg="add del mod">
          <ac:chgData name="Đỗ Văn Xuân Trung" userId="5216a782-fd48-4f96-93a1-9fa8db470876" providerId="ADAL" clId="{18174414-7B52-4A8A-AB01-59D504FA504F}" dt="2022-07-02T14:31:30.165" v="708" actId="478"/>
          <ac:grpSpMkLst>
            <pc:docMk/>
            <pc:sldMk cId="2081466958" sldId="266"/>
            <ac:grpSpMk id="8" creationId="{56315F28-2BBE-0DF8-2A39-0A72A60E2810}"/>
          </ac:grpSpMkLst>
        </pc:grpChg>
        <pc:picChg chg="mod">
          <ac:chgData name="Đỗ Văn Xuân Trung" userId="5216a782-fd48-4f96-93a1-9fa8db470876" providerId="ADAL" clId="{18174414-7B52-4A8A-AB01-59D504FA504F}" dt="2022-07-02T14:31:08.779" v="704" actId="164"/>
          <ac:picMkLst>
            <pc:docMk/>
            <pc:sldMk cId="2081466958" sldId="266"/>
            <ac:picMk id="39" creationId="{CB979899-7E20-4C43-BA3A-FA8B1455C290}"/>
          </ac:picMkLst>
        </pc:picChg>
        <pc:picChg chg="mod">
          <ac:chgData name="Đỗ Văn Xuân Trung" userId="5216a782-fd48-4f96-93a1-9fa8db470876" providerId="ADAL" clId="{18174414-7B52-4A8A-AB01-59D504FA504F}" dt="2022-07-02T14:31:17.536" v="705" actId="164"/>
          <ac:picMkLst>
            <pc:docMk/>
            <pc:sldMk cId="2081466958" sldId="266"/>
            <ac:picMk id="42" creationId="{474FD309-3458-44EF-B96F-2224CCA90027}"/>
          </ac:picMkLst>
        </pc:picChg>
        <pc:picChg chg="mod">
          <ac:chgData name="Đỗ Văn Xuân Trung" userId="5216a782-fd48-4f96-93a1-9fa8db470876" providerId="ADAL" clId="{18174414-7B52-4A8A-AB01-59D504FA504F}" dt="2022-07-02T14:31:22.334" v="706" actId="164"/>
          <ac:picMkLst>
            <pc:docMk/>
            <pc:sldMk cId="2081466958" sldId="266"/>
            <ac:picMk id="45" creationId="{549412DC-49B7-4837-98E8-D7019222F56C}"/>
          </ac:picMkLst>
        </pc:picChg>
        <pc:picChg chg="mod">
          <ac:chgData name="Đỗ Văn Xuân Trung" userId="5216a782-fd48-4f96-93a1-9fa8db470876" providerId="ADAL" clId="{18174414-7B52-4A8A-AB01-59D504FA504F}" dt="2022-07-02T14:31:27.446" v="707" actId="164"/>
          <ac:picMkLst>
            <pc:docMk/>
            <pc:sldMk cId="2081466958" sldId="266"/>
            <ac:picMk id="48" creationId="{D72E0A9E-303F-4E69-9768-9F3E14EC055F}"/>
          </ac:picMkLst>
        </pc:picChg>
      </pc:sldChg>
      <pc:sldChg chg="modSp mod">
        <pc:chgData name="Đỗ Văn Xuân Trung" userId="5216a782-fd48-4f96-93a1-9fa8db470876" providerId="ADAL" clId="{18174414-7B52-4A8A-AB01-59D504FA504F}" dt="2022-07-02T13:37:07.171" v="98" actId="1076"/>
        <pc:sldMkLst>
          <pc:docMk/>
          <pc:sldMk cId="2985199744" sldId="275"/>
        </pc:sldMkLst>
        <pc:spChg chg="mod">
          <ac:chgData name="Đỗ Văn Xuân Trung" userId="5216a782-fd48-4f96-93a1-9fa8db470876" providerId="ADAL" clId="{18174414-7B52-4A8A-AB01-59D504FA504F}" dt="2022-07-02T13:37:07.171" v="98" actId="1076"/>
          <ac:spMkLst>
            <pc:docMk/>
            <pc:sldMk cId="2985199744" sldId="275"/>
            <ac:spMk id="17" creationId="{42EA2E3D-EEA1-A66D-5B8E-ED1FE385F236}"/>
          </ac:spMkLst>
        </pc:spChg>
      </pc:sldChg>
      <pc:sldChg chg="addSp delSp modSp mod modTransition modAnim">
        <pc:chgData name="Đỗ Văn Xuân Trung" userId="5216a782-fd48-4f96-93a1-9fa8db470876" providerId="ADAL" clId="{18174414-7B52-4A8A-AB01-59D504FA504F}" dt="2022-07-02T14:13:28.328" v="489"/>
        <pc:sldMkLst>
          <pc:docMk/>
          <pc:sldMk cId="2579311866" sldId="276"/>
        </pc:sldMkLst>
        <pc:spChg chg="add mod">
          <ac:chgData name="Đỗ Văn Xuân Trung" userId="5216a782-fd48-4f96-93a1-9fa8db470876" providerId="ADAL" clId="{18174414-7B52-4A8A-AB01-59D504FA504F}" dt="2022-07-02T13:48:10.379" v="202" actId="1076"/>
          <ac:spMkLst>
            <pc:docMk/>
            <pc:sldMk cId="2579311866" sldId="276"/>
            <ac:spMk id="15" creationId="{244B6510-96FD-0540-DED7-534920B501F5}"/>
          </ac:spMkLst>
        </pc:spChg>
        <pc:spChg chg="add mod">
          <ac:chgData name="Đỗ Văn Xuân Trung" userId="5216a782-fd48-4f96-93a1-9fa8db470876" providerId="ADAL" clId="{18174414-7B52-4A8A-AB01-59D504FA504F}" dt="2022-07-02T13:49:39.946" v="218" actId="164"/>
          <ac:spMkLst>
            <pc:docMk/>
            <pc:sldMk cId="2579311866" sldId="276"/>
            <ac:spMk id="20" creationId="{DE540D63-DB80-42F1-EF64-61B2D1F1BD7A}"/>
          </ac:spMkLst>
        </pc:spChg>
        <pc:spChg chg="add mod">
          <ac:chgData name="Đỗ Văn Xuân Trung" userId="5216a782-fd48-4f96-93a1-9fa8db470876" providerId="ADAL" clId="{18174414-7B52-4A8A-AB01-59D504FA504F}" dt="2022-07-02T13:54:30.317" v="269" actId="1076"/>
          <ac:spMkLst>
            <pc:docMk/>
            <pc:sldMk cId="2579311866" sldId="276"/>
            <ac:spMk id="21" creationId="{1948CCB5-6C9D-48C2-CABC-70578D9EAB2D}"/>
          </ac:spMkLst>
        </pc:spChg>
        <pc:spChg chg="add del">
          <ac:chgData name="Đỗ Văn Xuân Trung" userId="5216a782-fd48-4f96-93a1-9fa8db470876" providerId="ADAL" clId="{18174414-7B52-4A8A-AB01-59D504FA504F}" dt="2022-07-02T13:45:43.236" v="171" actId="11529"/>
          <ac:spMkLst>
            <pc:docMk/>
            <pc:sldMk cId="2579311866" sldId="276"/>
            <ac:spMk id="24" creationId="{5061F2DA-6DE9-0BD6-20DA-9389CF24622D}"/>
          </ac:spMkLst>
        </pc:spChg>
        <pc:spChg chg="add mod">
          <ac:chgData name="Đỗ Văn Xuân Trung" userId="5216a782-fd48-4f96-93a1-9fa8db470876" providerId="ADAL" clId="{18174414-7B52-4A8A-AB01-59D504FA504F}" dt="2022-07-02T13:51:59.037" v="234" actId="164"/>
          <ac:spMkLst>
            <pc:docMk/>
            <pc:sldMk cId="2579311866" sldId="276"/>
            <ac:spMk id="25" creationId="{AC9C4BAF-8E67-49FD-ED0B-7A7A00ACD80C}"/>
          </ac:spMkLst>
        </pc:spChg>
        <pc:spChg chg="mod">
          <ac:chgData name="Đỗ Văn Xuân Trung" userId="5216a782-fd48-4f96-93a1-9fa8db470876" providerId="ADAL" clId="{18174414-7B52-4A8A-AB01-59D504FA504F}" dt="2022-07-02T13:56:21.864" v="277" actId="1076"/>
          <ac:spMkLst>
            <pc:docMk/>
            <pc:sldMk cId="2579311866" sldId="276"/>
            <ac:spMk id="26" creationId="{4DBE3CDA-6E27-4831-BA8F-E9E994292462}"/>
          </ac:spMkLst>
        </pc:spChg>
        <pc:spChg chg="add mod">
          <ac:chgData name="Đỗ Văn Xuân Trung" userId="5216a782-fd48-4f96-93a1-9fa8db470876" providerId="ADAL" clId="{18174414-7B52-4A8A-AB01-59D504FA504F}" dt="2022-07-02T13:51:59.037" v="234" actId="164"/>
          <ac:spMkLst>
            <pc:docMk/>
            <pc:sldMk cId="2579311866" sldId="276"/>
            <ac:spMk id="28" creationId="{6154DEA4-F9FE-6219-E2AA-7F5F1DE95BC4}"/>
          </ac:spMkLst>
        </pc:spChg>
        <pc:spChg chg="add mod">
          <ac:chgData name="Đỗ Văn Xuân Trung" userId="5216a782-fd48-4f96-93a1-9fa8db470876" providerId="ADAL" clId="{18174414-7B52-4A8A-AB01-59D504FA504F}" dt="2022-07-02T14:04:02.267" v="379" actId="164"/>
          <ac:spMkLst>
            <pc:docMk/>
            <pc:sldMk cId="2579311866" sldId="276"/>
            <ac:spMk id="46" creationId="{F16902D7-8FEB-6F8C-36DE-F2738E973041}"/>
          </ac:spMkLst>
        </pc:spChg>
        <pc:spChg chg="add mod">
          <ac:chgData name="Đỗ Văn Xuân Trung" userId="5216a782-fd48-4f96-93a1-9fa8db470876" providerId="ADAL" clId="{18174414-7B52-4A8A-AB01-59D504FA504F}" dt="2022-07-02T14:03:56.916" v="378" actId="164"/>
          <ac:spMkLst>
            <pc:docMk/>
            <pc:sldMk cId="2579311866" sldId="276"/>
            <ac:spMk id="47" creationId="{1B74A46B-D60A-087B-6FC5-05D866E66ED8}"/>
          </ac:spMkLst>
        </pc:spChg>
        <pc:spChg chg="add mod">
          <ac:chgData name="Đỗ Văn Xuân Trung" userId="5216a782-fd48-4f96-93a1-9fa8db470876" providerId="ADAL" clId="{18174414-7B52-4A8A-AB01-59D504FA504F}" dt="2022-07-02T14:09:55.446" v="429" actId="164"/>
          <ac:spMkLst>
            <pc:docMk/>
            <pc:sldMk cId="2579311866" sldId="276"/>
            <ac:spMk id="51" creationId="{07945816-864D-5CE0-C8B8-04C7A864A2C6}"/>
          </ac:spMkLst>
        </pc:spChg>
        <pc:spChg chg="add mod">
          <ac:chgData name="Đỗ Văn Xuân Trung" userId="5216a782-fd48-4f96-93a1-9fa8db470876" providerId="ADAL" clId="{18174414-7B52-4A8A-AB01-59D504FA504F}" dt="2022-07-02T14:09:55.446" v="429" actId="164"/>
          <ac:spMkLst>
            <pc:docMk/>
            <pc:sldMk cId="2579311866" sldId="276"/>
            <ac:spMk id="52" creationId="{063E26D1-B055-CAB5-E485-BE89A138FF4C}"/>
          </ac:spMkLst>
        </pc:spChg>
        <pc:grpChg chg="add mod">
          <ac:chgData name="Đỗ Văn Xuân Trung" userId="5216a782-fd48-4f96-93a1-9fa8db470876" providerId="ADAL" clId="{18174414-7B52-4A8A-AB01-59D504FA504F}" dt="2022-07-02T13:54:44.524" v="272" actId="1076"/>
          <ac:grpSpMkLst>
            <pc:docMk/>
            <pc:sldMk cId="2579311866" sldId="276"/>
            <ac:grpSpMk id="37" creationId="{C981C80C-A138-B7A0-D886-91793CDF7F42}"/>
          </ac:grpSpMkLst>
        </pc:grpChg>
        <pc:grpChg chg="add mod">
          <ac:chgData name="Đỗ Văn Xuân Trung" userId="5216a782-fd48-4f96-93a1-9fa8db470876" providerId="ADAL" clId="{18174414-7B52-4A8A-AB01-59D504FA504F}" dt="2022-07-02T13:51:59.037" v="234" actId="164"/>
          <ac:grpSpMkLst>
            <pc:docMk/>
            <pc:sldMk cId="2579311866" sldId="276"/>
            <ac:grpSpMk id="38" creationId="{8A63DFF7-0071-8823-6958-B96FBBD3B022}"/>
          </ac:grpSpMkLst>
        </pc:grpChg>
        <pc:grpChg chg="add mod">
          <ac:chgData name="Đỗ Văn Xuân Trung" userId="5216a782-fd48-4f96-93a1-9fa8db470876" providerId="ADAL" clId="{18174414-7B52-4A8A-AB01-59D504FA504F}" dt="2022-07-02T14:05:07.292" v="384" actId="1076"/>
          <ac:grpSpMkLst>
            <pc:docMk/>
            <pc:sldMk cId="2579311866" sldId="276"/>
            <ac:grpSpMk id="49" creationId="{DB187DEC-D77E-E1BB-684D-EA2D30DAD622}"/>
          </ac:grpSpMkLst>
        </pc:grpChg>
        <pc:grpChg chg="add mod">
          <ac:chgData name="Đỗ Văn Xuân Trung" userId="5216a782-fd48-4f96-93a1-9fa8db470876" providerId="ADAL" clId="{18174414-7B52-4A8A-AB01-59D504FA504F}" dt="2022-07-02T14:06:50.429" v="401" actId="14100"/>
          <ac:grpSpMkLst>
            <pc:docMk/>
            <pc:sldMk cId="2579311866" sldId="276"/>
            <ac:grpSpMk id="50" creationId="{989C4C0A-AB1E-C509-ABE4-4F4A1E346E0B}"/>
          </ac:grpSpMkLst>
        </pc:grpChg>
        <pc:grpChg chg="add mod">
          <ac:chgData name="Đỗ Văn Xuân Trung" userId="5216a782-fd48-4f96-93a1-9fa8db470876" providerId="ADAL" clId="{18174414-7B52-4A8A-AB01-59D504FA504F}" dt="2022-07-02T14:09:55.446" v="429" actId="164"/>
          <ac:grpSpMkLst>
            <pc:docMk/>
            <pc:sldMk cId="2579311866" sldId="276"/>
            <ac:grpSpMk id="53" creationId="{3C0F7B48-990B-3A45-9478-94CBDE000072}"/>
          </ac:grpSpMkLst>
        </pc:grpChg>
        <pc:picChg chg="add del mod">
          <ac:chgData name="Đỗ Văn Xuân Trung" userId="5216a782-fd48-4f96-93a1-9fa8db470876" providerId="ADAL" clId="{18174414-7B52-4A8A-AB01-59D504FA504F}" dt="2022-07-02T13:39:46.149" v="102" actId="21"/>
          <ac:picMkLst>
            <pc:docMk/>
            <pc:sldMk cId="2579311866" sldId="276"/>
            <ac:picMk id="6" creationId="{7BFEAF7D-149B-9D5E-30EC-0C10B4C4FAE9}"/>
          </ac:picMkLst>
        </pc:picChg>
        <pc:picChg chg="add mod">
          <ac:chgData name="Đỗ Văn Xuân Trung" userId="5216a782-fd48-4f96-93a1-9fa8db470876" providerId="ADAL" clId="{18174414-7B52-4A8A-AB01-59D504FA504F}" dt="2022-07-02T13:41:30.140" v="136" actId="1076"/>
          <ac:picMkLst>
            <pc:docMk/>
            <pc:sldMk cId="2579311866" sldId="276"/>
            <ac:picMk id="11" creationId="{C97567C2-DADC-9A96-8E83-D13097712346}"/>
          </ac:picMkLst>
        </pc:picChg>
        <pc:picChg chg="add mod">
          <ac:chgData name="Đỗ Văn Xuân Trung" userId="5216a782-fd48-4f96-93a1-9fa8db470876" providerId="ADAL" clId="{18174414-7B52-4A8A-AB01-59D504FA504F}" dt="2022-07-02T14:05:22.449" v="387" actId="1076"/>
          <ac:picMkLst>
            <pc:docMk/>
            <pc:sldMk cId="2579311866" sldId="276"/>
            <ac:picMk id="23" creationId="{691B55A1-FB8A-98A2-AB0B-D572870BE0F0}"/>
          </ac:picMkLst>
        </pc:picChg>
        <pc:picChg chg="add mod">
          <ac:chgData name="Đỗ Văn Xuân Trung" userId="5216a782-fd48-4f96-93a1-9fa8db470876" providerId="ADAL" clId="{18174414-7B52-4A8A-AB01-59D504FA504F}" dt="2022-07-02T14:04:02.267" v="379" actId="164"/>
          <ac:picMkLst>
            <pc:docMk/>
            <pc:sldMk cId="2579311866" sldId="276"/>
            <ac:picMk id="41" creationId="{39F3E8A5-9C64-871B-9C83-A270DCE02095}"/>
          </ac:picMkLst>
        </pc:picChg>
        <pc:picChg chg="add mod">
          <ac:chgData name="Đỗ Văn Xuân Trung" userId="5216a782-fd48-4f96-93a1-9fa8db470876" providerId="ADAL" clId="{18174414-7B52-4A8A-AB01-59D504FA504F}" dt="2022-07-02T14:03:56.916" v="378" actId="164"/>
          <ac:picMkLst>
            <pc:docMk/>
            <pc:sldMk cId="2579311866" sldId="276"/>
            <ac:picMk id="44" creationId="{82BADC79-CD5E-8CFD-3E75-571A59A82188}"/>
          </ac:picMkLst>
        </pc:picChg>
      </pc:sldChg>
      <pc:sldChg chg="addSp delSp modSp mod delAnim modAnim">
        <pc:chgData name="Đỗ Văn Xuân Trung" userId="5216a782-fd48-4f96-93a1-9fa8db470876" providerId="ADAL" clId="{18174414-7B52-4A8A-AB01-59D504FA504F}" dt="2022-07-02T14:21:25.233" v="516" actId="1076"/>
        <pc:sldMkLst>
          <pc:docMk/>
          <pc:sldMk cId="3022466518" sldId="278"/>
        </pc:sldMkLst>
        <pc:spChg chg="del mod">
          <ac:chgData name="Đỗ Văn Xuân Trung" userId="5216a782-fd48-4f96-93a1-9fa8db470876" providerId="ADAL" clId="{18174414-7B52-4A8A-AB01-59D504FA504F}" dt="2022-07-02T14:15:55.458" v="492" actId="478"/>
          <ac:spMkLst>
            <pc:docMk/>
            <pc:sldMk cId="3022466518" sldId="278"/>
            <ac:spMk id="3" creationId="{ACA1785E-8E0E-1565-1962-8290452A9867}"/>
          </ac:spMkLst>
        </pc:spChg>
        <pc:spChg chg="add mod">
          <ac:chgData name="Đỗ Văn Xuân Trung" userId="5216a782-fd48-4f96-93a1-9fa8db470876" providerId="ADAL" clId="{18174414-7B52-4A8A-AB01-59D504FA504F}" dt="2022-07-02T14:21:25.233" v="516" actId="1076"/>
          <ac:spMkLst>
            <pc:docMk/>
            <pc:sldMk cId="3022466518" sldId="278"/>
            <ac:spMk id="4" creationId="{AAB87122-D36A-B82C-36B5-D9C75B65C220}"/>
          </ac:spMkLst>
        </pc:spChg>
        <pc:spChg chg="del">
          <ac:chgData name="Đỗ Văn Xuân Trung" userId="5216a782-fd48-4f96-93a1-9fa8db470876" providerId="ADAL" clId="{18174414-7B52-4A8A-AB01-59D504FA504F}" dt="2022-07-02T14:17:42.962" v="496" actId="478"/>
          <ac:spMkLst>
            <pc:docMk/>
            <pc:sldMk cId="3022466518" sldId="278"/>
            <ac:spMk id="7" creationId="{B4126246-447A-4536-AA58-9F2D39446073}"/>
          </ac:spMkLst>
        </pc:spChg>
        <pc:spChg chg="add mod">
          <ac:chgData name="Đỗ Văn Xuân Trung" userId="5216a782-fd48-4f96-93a1-9fa8db470876" providerId="ADAL" clId="{18174414-7B52-4A8A-AB01-59D504FA504F}" dt="2022-07-02T14:16:05.395" v="495" actId="20577"/>
          <ac:spMkLst>
            <pc:docMk/>
            <pc:sldMk cId="3022466518" sldId="278"/>
            <ac:spMk id="21" creationId="{93CB8692-6AA5-C1C5-CEEC-14265E34BC6E}"/>
          </ac:spMkLst>
        </pc:spChg>
        <pc:spChg chg="mod">
          <ac:chgData name="Đỗ Văn Xuân Trung" userId="5216a782-fd48-4f96-93a1-9fa8db470876" providerId="ADAL" clId="{18174414-7B52-4A8A-AB01-59D504FA504F}" dt="2022-07-02T14:21:22.750" v="515" actId="1076"/>
          <ac:spMkLst>
            <pc:docMk/>
            <pc:sldMk cId="3022466518" sldId="278"/>
            <ac:spMk id="26" creationId="{4DBE3CDA-6E27-4831-BA8F-E9E994292462}"/>
          </ac:spMkLst>
        </pc:spChg>
        <pc:picChg chg="del">
          <ac:chgData name="Đỗ Văn Xuân Trung" userId="5216a782-fd48-4f96-93a1-9fa8db470876" providerId="ADAL" clId="{18174414-7B52-4A8A-AB01-59D504FA504F}" dt="2022-07-02T14:15:51.772" v="491" actId="478"/>
          <ac:picMkLst>
            <pc:docMk/>
            <pc:sldMk cId="3022466518" sldId="278"/>
            <ac:picMk id="2" creationId="{44012530-A12C-EA04-D088-25880D7711F0}"/>
          </ac:picMkLst>
        </pc:picChg>
      </pc:sldChg>
      <pc:sldChg chg="del">
        <pc:chgData name="Đỗ Văn Xuân Trung" userId="5216a782-fd48-4f96-93a1-9fa8db470876" providerId="ADAL" clId="{18174414-7B52-4A8A-AB01-59D504FA504F}" dt="2022-07-02T14:21:34.714" v="517" actId="47"/>
        <pc:sldMkLst>
          <pc:docMk/>
          <pc:sldMk cId="1189227258" sldId="279"/>
        </pc:sldMkLst>
      </pc:sldChg>
      <pc:sldChg chg="addSp delSp modSp add mod setBg delAnim modAnim">
        <pc:chgData name="Đỗ Văn Xuân Trung" userId="5216a782-fd48-4f96-93a1-9fa8db470876" providerId="ADAL" clId="{18174414-7B52-4A8A-AB01-59D504FA504F}" dt="2022-07-03T01:30:28.415" v="1449"/>
        <pc:sldMkLst>
          <pc:docMk/>
          <pc:sldMk cId="3758506028" sldId="279"/>
        </pc:sldMkLst>
        <pc:spChg chg="add mod">
          <ac:chgData name="Đỗ Văn Xuân Trung" userId="5216a782-fd48-4f96-93a1-9fa8db470876" providerId="ADAL" clId="{18174414-7B52-4A8A-AB01-59D504FA504F}" dt="2022-07-02T14:53:12.695" v="871" actId="1076"/>
          <ac:spMkLst>
            <pc:docMk/>
            <pc:sldMk cId="3758506028" sldId="279"/>
            <ac:spMk id="4" creationId="{88D2105D-7102-43C1-81E7-CBED45F3BAC1}"/>
          </ac:spMkLst>
        </pc:spChg>
        <pc:spChg chg="add mod">
          <ac:chgData name="Đỗ Văn Xuân Trung" userId="5216a782-fd48-4f96-93a1-9fa8db470876" providerId="ADAL" clId="{18174414-7B52-4A8A-AB01-59D504FA504F}" dt="2022-07-03T01:30:28.415" v="1449"/>
          <ac:spMkLst>
            <pc:docMk/>
            <pc:sldMk cId="3758506028" sldId="279"/>
            <ac:spMk id="6" creationId="{FCCF58BD-CC3C-6D4C-2986-B6D4E72AEC58}"/>
          </ac:spMkLst>
        </pc:spChg>
        <pc:spChg chg="del">
          <ac:chgData name="Đỗ Văn Xuân Trung" userId="5216a782-fd48-4f96-93a1-9fa8db470876" providerId="ADAL" clId="{18174414-7B52-4A8A-AB01-59D504FA504F}" dt="2022-07-02T14:40:32.725" v="818" actId="478"/>
          <ac:spMkLst>
            <pc:docMk/>
            <pc:sldMk cId="3758506028" sldId="279"/>
            <ac:spMk id="22" creationId="{8FEF577D-9E0F-FA14-C86F-4282015D0944}"/>
          </ac:spMkLst>
        </pc:spChg>
        <pc:spChg chg="add del mod">
          <ac:chgData name="Đỗ Văn Xuân Trung" userId="5216a782-fd48-4f96-93a1-9fa8db470876" providerId="ADAL" clId="{18174414-7B52-4A8A-AB01-59D504FA504F}" dt="2022-07-02T14:41:47.366" v="824"/>
          <ac:spMkLst>
            <pc:docMk/>
            <pc:sldMk cId="3758506028" sldId="279"/>
            <ac:spMk id="23" creationId="{20B966A2-EAEA-E455-12A7-2F0537ABC0AF}"/>
          </ac:spMkLst>
        </pc:spChg>
        <pc:spChg chg="add mod">
          <ac:chgData name="Đỗ Văn Xuân Trung" userId="5216a782-fd48-4f96-93a1-9fa8db470876" providerId="ADAL" clId="{18174414-7B52-4A8A-AB01-59D504FA504F}" dt="2022-07-02T14:42:50.915" v="832"/>
          <ac:spMkLst>
            <pc:docMk/>
            <pc:sldMk cId="3758506028" sldId="279"/>
            <ac:spMk id="24" creationId="{87DFBABB-7519-676A-52ED-2AA6FF4C185B}"/>
          </ac:spMkLst>
        </pc:spChg>
        <pc:spChg chg="mod">
          <ac:chgData name="Đỗ Văn Xuân Trung" userId="5216a782-fd48-4f96-93a1-9fa8db470876" providerId="ADAL" clId="{18174414-7B52-4A8A-AB01-59D504FA504F}" dt="2022-07-02T14:52:34.504" v="862"/>
          <ac:spMkLst>
            <pc:docMk/>
            <pc:sldMk cId="3758506028" sldId="279"/>
            <ac:spMk id="40" creationId="{A1997D5C-4B65-4924-BD9E-56C920F203A8}"/>
          </ac:spMkLst>
        </pc:spChg>
        <pc:grpChg chg="add mod">
          <ac:chgData name="Đỗ Văn Xuân Trung" userId="5216a782-fd48-4f96-93a1-9fa8db470876" providerId="ADAL" clId="{18174414-7B52-4A8A-AB01-59D504FA504F}" dt="2022-07-02T14:53:12.695" v="871" actId="1076"/>
          <ac:grpSpMkLst>
            <pc:docMk/>
            <pc:sldMk cId="3758506028" sldId="279"/>
            <ac:grpSpMk id="5" creationId="{863C72E3-78E5-1699-3EE0-D0D35CEA7725}"/>
          </ac:grpSpMkLst>
        </pc:grpChg>
        <pc:picChg chg="del">
          <ac:chgData name="Đỗ Văn Xuân Trung" userId="5216a782-fd48-4f96-93a1-9fa8db470876" providerId="ADAL" clId="{18174414-7B52-4A8A-AB01-59D504FA504F}" dt="2022-07-02T14:40:32.725" v="818" actId="478"/>
          <ac:picMkLst>
            <pc:docMk/>
            <pc:sldMk cId="3758506028" sldId="279"/>
            <ac:picMk id="21" creationId="{7B1B38A3-0BCE-68D1-7598-9A0E0B489422}"/>
          </ac:picMkLst>
        </pc:picChg>
        <pc:picChg chg="add mod">
          <ac:chgData name="Đỗ Văn Xuân Trung" userId="5216a782-fd48-4f96-93a1-9fa8db470876" providerId="ADAL" clId="{18174414-7B52-4A8A-AB01-59D504FA504F}" dt="2022-07-02T14:53:12.695" v="871" actId="1076"/>
          <ac:picMkLst>
            <pc:docMk/>
            <pc:sldMk cId="3758506028" sldId="279"/>
            <ac:picMk id="1026" creationId="{2416EED5-1A7F-215C-4748-73074970C64D}"/>
          </ac:picMkLst>
        </pc:picChg>
      </pc:sldChg>
      <pc:sldChg chg="addSp modSp add mod modAnim">
        <pc:chgData name="Đỗ Văn Xuân Trung" userId="5216a782-fd48-4f96-93a1-9fa8db470876" providerId="ADAL" clId="{18174414-7B52-4A8A-AB01-59D504FA504F}" dt="2022-07-02T15:23:28.755" v="957" actId="207"/>
        <pc:sldMkLst>
          <pc:docMk/>
          <pc:sldMk cId="2137396500" sldId="280"/>
        </pc:sldMkLst>
        <pc:spChg chg="add mod">
          <ac:chgData name="Đỗ Văn Xuân Trung" userId="5216a782-fd48-4f96-93a1-9fa8db470876" providerId="ADAL" clId="{18174414-7B52-4A8A-AB01-59D504FA504F}" dt="2022-07-02T15:23:28.755" v="957" actId="207"/>
          <ac:spMkLst>
            <pc:docMk/>
            <pc:sldMk cId="2137396500" sldId="280"/>
            <ac:spMk id="4" creationId="{FCBB4D9F-5530-B392-22F0-9558382B9D47}"/>
          </ac:spMkLst>
        </pc:spChg>
        <pc:spChg chg="add mod">
          <ac:chgData name="Đỗ Văn Xuân Trung" userId="5216a782-fd48-4f96-93a1-9fa8db470876" providerId="ADAL" clId="{18174414-7B52-4A8A-AB01-59D504FA504F}" dt="2022-07-02T14:57:43.377" v="918" actId="14100"/>
          <ac:spMkLst>
            <pc:docMk/>
            <pc:sldMk cId="2137396500" sldId="280"/>
            <ac:spMk id="5" creationId="{CE8D9BB2-7C84-8223-03DD-9B3337C07899}"/>
          </ac:spMkLst>
        </pc:spChg>
        <pc:spChg chg="add mod">
          <ac:chgData name="Đỗ Văn Xuân Trung" userId="5216a782-fd48-4f96-93a1-9fa8db470876" providerId="ADAL" clId="{18174414-7B52-4A8A-AB01-59D504FA504F}" dt="2022-07-02T15:00:57.563" v="945" actId="1076"/>
          <ac:spMkLst>
            <pc:docMk/>
            <pc:sldMk cId="2137396500" sldId="280"/>
            <ac:spMk id="6" creationId="{56F89474-5E25-0BB7-CADD-75ADE692505E}"/>
          </ac:spMkLst>
        </pc:spChg>
        <pc:spChg chg="add mod">
          <ac:chgData name="Đỗ Văn Xuân Trung" userId="5216a782-fd48-4f96-93a1-9fa8db470876" providerId="ADAL" clId="{18174414-7B52-4A8A-AB01-59D504FA504F}" dt="2022-07-02T14:54:50.692" v="885"/>
          <ac:spMkLst>
            <pc:docMk/>
            <pc:sldMk cId="2137396500" sldId="280"/>
            <ac:spMk id="21" creationId="{B060D740-6E2C-A2E6-212E-B4EC13BB7A83}"/>
          </ac:spMkLst>
        </pc:spChg>
        <pc:spChg chg="mod">
          <ac:chgData name="Đỗ Văn Xuân Trung" userId="5216a782-fd48-4f96-93a1-9fa8db470876" providerId="ADAL" clId="{18174414-7B52-4A8A-AB01-59D504FA504F}" dt="2022-07-02T14:57:22.942" v="912" actId="1076"/>
          <ac:spMkLst>
            <pc:docMk/>
            <pc:sldMk cId="2137396500" sldId="280"/>
            <ac:spMk id="40" creationId="{A1997D5C-4B65-4924-BD9E-56C920F203A8}"/>
          </ac:spMkLst>
        </pc:spChg>
        <pc:picChg chg="add mod">
          <ac:chgData name="Đỗ Văn Xuân Trung" userId="5216a782-fd48-4f96-93a1-9fa8db470876" providerId="ADAL" clId="{18174414-7B52-4A8A-AB01-59D504FA504F}" dt="2022-07-02T14:58:07.334" v="921" actId="1076"/>
          <ac:picMkLst>
            <pc:docMk/>
            <pc:sldMk cId="2137396500" sldId="280"/>
            <ac:picMk id="2050" creationId="{D15688AD-B36C-446C-E7E9-1C415BC8A2B0}"/>
          </ac:picMkLst>
        </pc:picChg>
      </pc:sldChg>
      <pc:sldChg chg="addSp delSp modSp add mod modAnim">
        <pc:chgData name="Đỗ Văn Xuân Trung" userId="5216a782-fd48-4f96-93a1-9fa8db470876" providerId="ADAL" clId="{18174414-7B52-4A8A-AB01-59D504FA504F}" dt="2022-07-02T15:28:13.967" v="1000"/>
        <pc:sldMkLst>
          <pc:docMk/>
          <pc:sldMk cId="3260070285" sldId="281"/>
        </pc:sldMkLst>
        <pc:spChg chg="add mod">
          <ac:chgData name="Đỗ Văn Xuân Trung" userId="5216a782-fd48-4f96-93a1-9fa8db470876" providerId="ADAL" clId="{18174414-7B52-4A8A-AB01-59D504FA504F}" dt="2022-07-02T15:25:58.974" v="975" actId="113"/>
          <ac:spMkLst>
            <pc:docMk/>
            <pc:sldMk cId="3260070285" sldId="281"/>
            <ac:spMk id="6" creationId="{F0EB496B-30E4-0D2B-4127-3A62DEE3472B}"/>
          </ac:spMkLst>
        </pc:spChg>
        <pc:spChg chg="add mod">
          <ac:chgData name="Đỗ Văn Xuân Trung" userId="5216a782-fd48-4f96-93a1-9fa8db470876" providerId="ADAL" clId="{18174414-7B52-4A8A-AB01-59D504FA504F}" dt="2022-07-02T15:28:06.404" v="999" actId="1076"/>
          <ac:spMkLst>
            <pc:docMk/>
            <pc:sldMk cId="3260070285" sldId="281"/>
            <ac:spMk id="8" creationId="{B1B97B4E-3C5B-C36E-81AF-8A39050FD5CE}"/>
          </ac:spMkLst>
        </pc:spChg>
        <pc:spChg chg="add mod">
          <ac:chgData name="Đỗ Văn Xuân Trung" userId="5216a782-fd48-4f96-93a1-9fa8db470876" providerId="ADAL" clId="{18174414-7B52-4A8A-AB01-59D504FA504F}" dt="2022-07-02T15:02:09.272" v="953"/>
          <ac:spMkLst>
            <pc:docMk/>
            <pc:sldMk cId="3260070285" sldId="281"/>
            <ac:spMk id="21" creationId="{D95895FD-FF45-127C-1B9C-CEEBBF13CE89}"/>
          </ac:spMkLst>
        </pc:spChg>
        <pc:spChg chg="add mod">
          <ac:chgData name="Đỗ Văn Xuân Trung" userId="5216a782-fd48-4f96-93a1-9fa8db470876" providerId="ADAL" clId="{18174414-7B52-4A8A-AB01-59D504FA504F}" dt="2022-07-02T15:26:03.715" v="977" actId="1076"/>
          <ac:spMkLst>
            <pc:docMk/>
            <pc:sldMk cId="3260070285" sldId="281"/>
            <ac:spMk id="23" creationId="{0841ABC5-B080-0641-AF19-7B2BE37C519E}"/>
          </ac:spMkLst>
        </pc:spChg>
        <pc:picChg chg="add mod">
          <ac:chgData name="Đỗ Văn Xuân Trung" userId="5216a782-fd48-4f96-93a1-9fa8db470876" providerId="ADAL" clId="{18174414-7B52-4A8A-AB01-59D504FA504F}" dt="2022-07-02T15:27:08.274" v="990" actId="1076"/>
          <ac:picMkLst>
            <pc:docMk/>
            <pc:sldMk cId="3260070285" sldId="281"/>
            <ac:picMk id="5" creationId="{A8ABEF96-AB46-24E6-2297-6C7057766C4F}"/>
          </ac:picMkLst>
        </pc:picChg>
        <pc:picChg chg="add del mod">
          <ac:chgData name="Đỗ Văn Xuân Trung" userId="5216a782-fd48-4f96-93a1-9fa8db470876" providerId="ADAL" clId="{18174414-7B52-4A8A-AB01-59D504FA504F}" dt="2022-07-02T15:24:50.529" v="961" actId="21"/>
          <ac:picMkLst>
            <pc:docMk/>
            <pc:sldMk cId="3260070285" sldId="281"/>
            <ac:picMk id="22" creationId="{AA90A972-C699-6C44-8032-8AD3A749CC3C}"/>
          </ac:picMkLst>
        </pc:picChg>
      </pc:sldChg>
      <pc:sldChg chg="addSp modSp add mod modAnim">
        <pc:chgData name="Đỗ Văn Xuân Trung" userId="5216a782-fd48-4f96-93a1-9fa8db470876" providerId="ADAL" clId="{18174414-7B52-4A8A-AB01-59D504FA504F}" dt="2022-07-02T15:35:53.017" v="1043"/>
        <pc:sldMkLst>
          <pc:docMk/>
          <pc:sldMk cId="6457861" sldId="282"/>
        </pc:sldMkLst>
        <pc:spChg chg="add mod">
          <ac:chgData name="Đỗ Văn Xuân Trung" userId="5216a782-fd48-4f96-93a1-9fa8db470876" providerId="ADAL" clId="{18174414-7B52-4A8A-AB01-59D504FA504F}" dt="2022-07-02T15:33:57.956" v="1026" actId="1076"/>
          <ac:spMkLst>
            <pc:docMk/>
            <pc:sldMk cId="6457861" sldId="282"/>
            <ac:spMk id="6" creationId="{6B9E01C0-AA26-ED7D-E2F7-F68501E9F549}"/>
          </ac:spMkLst>
        </pc:spChg>
        <pc:spChg chg="add mod">
          <ac:chgData name="Đỗ Văn Xuân Trung" userId="5216a782-fd48-4f96-93a1-9fa8db470876" providerId="ADAL" clId="{18174414-7B52-4A8A-AB01-59D504FA504F}" dt="2022-07-02T15:35:32.826" v="1042" actId="1076"/>
          <ac:spMkLst>
            <pc:docMk/>
            <pc:sldMk cId="6457861" sldId="282"/>
            <ac:spMk id="8" creationId="{6687905E-B108-2D00-C7F3-CAEE063CA8A3}"/>
          </ac:spMkLst>
        </pc:spChg>
        <pc:spChg chg="add mod">
          <ac:chgData name="Đỗ Văn Xuân Trung" userId="5216a782-fd48-4f96-93a1-9fa8db470876" providerId="ADAL" clId="{18174414-7B52-4A8A-AB01-59D504FA504F}" dt="2022-07-02T15:33:23.194" v="1017"/>
          <ac:spMkLst>
            <pc:docMk/>
            <pc:sldMk cId="6457861" sldId="282"/>
            <ac:spMk id="21" creationId="{133275D9-2B15-DFD1-8093-559670C164FF}"/>
          </ac:spMkLst>
        </pc:spChg>
        <pc:spChg chg="add mod">
          <ac:chgData name="Đỗ Văn Xuân Trung" userId="5216a782-fd48-4f96-93a1-9fa8db470876" providerId="ADAL" clId="{18174414-7B52-4A8A-AB01-59D504FA504F}" dt="2022-07-02T15:33:06.898" v="1014"/>
          <ac:spMkLst>
            <pc:docMk/>
            <pc:sldMk cId="6457861" sldId="282"/>
            <ac:spMk id="24" creationId="{917BB3DC-E5EE-74D2-05FE-4B5972358250}"/>
          </ac:spMkLst>
        </pc:spChg>
        <pc:spChg chg="mod">
          <ac:chgData name="Đỗ Văn Xuân Trung" userId="5216a782-fd48-4f96-93a1-9fa8db470876" providerId="ADAL" clId="{18174414-7B52-4A8A-AB01-59D504FA504F}" dt="2022-07-02T15:35:30.297" v="1041" actId="1076"/>
          <ac:spMkLst>
            <pc:docMk/>
            <pc:sldMk cId="6457861" sldId="282"/>
            <ac:spMk id="40" creationId="{A1997D5C-4B65-4924-BD9E-56C920F203A8}"/>
          </ac:spMkLst>
        </pc:spChg>
        <pc:picChg chg="add mod">
          <ac:chgData name="Đỗ Văn Xuân Trung" userId="5216a782-fd48-4f96-93a1-9fa8db470876" providerId="ADAL" clId="{18174414-7B52-4A8A-AB01-59D504FA504F}" dt="2022-07-02T15:33:11.622" v="1015" actId="1076"/>
          <ac:picMkLst>
            <pc:docMk/>
            <pc:sldMk cId="6457861" sldId="282"/>
            <ac:picMk id="5" creationId="{E7E2D14A-6667-D867-E895-5A789D7C606D}"/>
          </ac:picMkLst>
        </pc:picChg>
      </pc:sldChg>
      <pc:sldChg chg="addSp delSp modSp add mod modAnim">
        <pc:chgData name="Đỗ Văn Xuân Trung" userId="5216a782-fd48-4f96-93a1-9fa8db470876" providerId="ADAL" clId="{18174414-7B52-4A8A-AB01-59D504FA504F}" dt="2022-07-02T15:41:04.983" v="1094"/>
        <pc:sldMkLst>
          <pc:docMk/>
          <pc:sldMk cId="2434416286" sldId="283"/>
        </pc:sldMkLst>
        <pc:spChg chg="add mod">
          <ac:chgData name="Đỗ Văn Xuân Trung" userId="5216a782-fd48-4f96-93a1-9fa8db470876" providerId="ADAL" clId="{18174414-7B52-4A8A-AB01-59D504FA504F}" dt="2022-07-02T15:39:24.426" v="1074" actId="1076"/>
          <ac:spMkLst>
            <pc:docMk/>
            <pc:sldMk cId="2434416286" sldId="283"/>
            <ac:spMk id="6" creationId="{1EADEC9D-12E2-2035-B45D-4FCD21F0EE4C}"/>
          </ac:spMkLst>
        </pc:spChg>
        <pc:spChg chg="add mod">
          <ac:chgData name="Đỗ Văn Xuân Trung" userId="5216a782-fd48-4f96-93a1-9fa8db470876" providerId="ADAL" clId="{18174414-7B52-4A8A-AB01-59D504FA504F}" dt="2022-07-02T15:40:59.180" v="1093" actId="1076"/>
          <ac:spMkLst>
            <pc:docMk/>
            <pc:sldMk cId="2434416286" sldId="283"/>
            <ac:spMk id="8" creationId="{84086085-B981-AACE-53CC-7D02A73D0731}"/>
          </ac:spMkLst>
        </pc:spChg>
        <pc:spChg chg="add del mod">
          <ac:chgData name="Đỗ Văn Xuân Trung" userId="5216a782-fd48-4f96-93a1-9fa8db470876" providerId="ADAL" clId="{18174414-7B52-4A8A-AB01-59D504FA504F}" dt="2022-07-02T15:36:31.061" v="1047"/>
          <ac:spMkLst>
            <pc:docMk/>
            <pc:sldMk cId="2434416286" sldId="283"/>
            <ac:spMk id="21" creationId="{206EB855-946D-3440-0518-CE5F95F03264}"/>
          </ac:spMkLst>
        </pc:spChg>
        <pc:spChg chg="add del mod">
          <ac:chgData name="Đỗ Văn Xuân Trung" userId="5216a782-fd48-4f96-93a1-9fa8db470876" providerId="ADAL" clId="{18174414-7B52-4A8A-AB01-59D504FA504F}" dt="2022-07-02T15:36:33.338" v="1049"/>
          <ac:spMkLst>
            <pc:docMk/>
            <pc:sldMk cId="2434416286" sldId="283"/>
            <ac:spMk id="22" creationId="{8872EF00-E000-F008-46D4-FF16C05B8796}"/>
          </ac:spMkLst>
        </pc:spChg>
        <pc:spChg chg="add mod">
          <ac:chgData name="Đỗ Văn Xuân Trung" userId="5216a782-fd48-4f96-93a1-9fa8db470876" providerId="ADAL" clId="{18174414-7B52-4A8A-AB01-59D504FA504F}" dt="2022-07-02T15:36:49.948" v="1053"/>
          <ac:spMkLst>
            <pc:docMk/>
            <pc:sldMk cId="2434416286" sldId="283"/>
            <ac:spMk id="23" creationId="{97102ACC-563D-24C7-6E89-86D4D212236A}"/>
          </ac:spMkLst>
        </pc:spChg>
        <pc:spChg chg="add mod">
          <ac:chgData name="Đỗ Văn Xuân Trung" userId="5216a782-fd48-4f96-93a1-9fa8db470876" providerId="ADAL" clId="{18174414-7B52-4A8A-AB01-59D504FA504F}" dt="2022-07-02T15:39:21.034" v="1073" actId="1076"/>
          <ac:spMkLst>
            <pc:docMk/>
            <pc:sldMk cId="2434416286" sldId="283"/>
            <ac:spMk id="26" creationId="{DFB2D93C-92EE-CCAC-E614-54C87C75E330}"/>
          </ac:spMkLst>
        </pc:spChg>
        <pc:spChg chg="add del mod">
          <ac:chgData name="Đỗ Văn Xuân Trung" userId="5216a782-fd48-4f96-93a1-9fa8db470876" providerId="ADAL" clId="{18174414-7B52-4A8A-AB01-59D504FA504F}" dt="2022-07-02T15:40:45.350" v="1089" actId="1076"/>
          <ac:spMkLst>
            <pc:docMk/>
            <pc:sldMk cId="2434416286" sldId="283"/>
            <ac:spMk id="40" creationId="{A1997D5C-4B65-4924-BD9E-56C920F203A8}"/>
          </ac:spMkLst>
        </pc:spChg>
        <pc:picChg chg="add mod">
          <ac:chgData name="Đỗ Văn Xuân Trung" userId="5216a782-fd48-4f96-93a1-9fa8db470876" providerId="ADAL" clId="{18174414-7B52-4A8A-AB01-59D504FA504F}" dt="2022-07-02T15:39:26.325" v="1075" actId="14100"/>
          <ac:picMkLst>
            <pc:docMk/>
            <pc:sldMk cId="2434416286" sldId="283"/>
            <ac:picMk id="5" creationId="{F5501C08-65CC-D143-475E-4099DFCC846E}"/>
          </ac:picMkLst>
        </pc:picChg>
      </pc:sldChg>
      <pc:sldChg chg="addSp modSp add mod modAnim">
        <pc:chgData name="Đỗ Văn Xuân Trung" userId="5216a782-fd48-4f96-93a1-9fa8db470876" providerId="ADAL" clId="{18174414-7B52-4A8A-AB01-59D504FA504F}" dt="2022-07-02T15:48:09.146" v="1152"/>
        <pc:sldMkLst>
          <pc:docMk/>
          <pc:sldMk cId="539044409" sldId="284"/>
        </pc:sldMkLst>
        <pc:spChg chg="add mod">
          <ac:chgData name="Đỗ Văn Xuân Trung" userId="5216a782-fd48-4f96-93a1-9fa8db470876" providerId="ADAL" clId="{18174414-7B52-4A8A-AB01-59D504FA504F}" dt="2022-07-02T15:43:24.572" v="1113" actId="1076"/>
          <ac:spMkLst>
            <pc:docMk/>
            <pc:sldMk cId="539044409" sldId="284"/>
            <ac:spMk id="6" creationId="{6B6E49BA-90F4-8B02-32C7-EABBD4BE3CB2}"/>
          </ac:spMkLst>
        </pc:spChg>
        <pc:spChg chg="add mod">
          <ac:chgData name="Đỗ Văn Xuân Trung" userId="5216a782-fd48-4f96-93a1-9fa8db470876" providerId="ADAL" clId="{18174414-7B52-4A8A-AB01-59D504FA504F}" dt="2022-07-02T15:46:03.987" v="1126" actId="14100"/>
          <ac:spMkLst>
            <pc:docMk/>
            <pc:sldMk cId="539044409" sldId="284"/>
            <ac:spMk id="8" creationId="{C98B4D00-A172-5D4C-766D-FB14F67DADB9}"/>
          </ac:spMkLst>
        </pc:spChg>
        <pc:spChg chg="add mod">
          <ac:chgData name="Đỗ Văn Xuân Trung" userId="5216a782-fd48-4f96-93a1-9fa8db470876" providerId="ADAL" clId="{18174414-7B52-4A8A-AB01-59D504FA504F}" dt="2022-07-02T15:41:38.970" v="1099"/>
          <ac:spMkLst>
            <pc:docMk/>
            <pc:sldMk cId="539044409" sldId="284"/>
            <ac:spMk id="21" creationId="{618AEC09-1CB8-0424-6422-8A905EA33FAC}"/>
          </ac:spMkLst>
        </pc:spChg>
        <pc:spChg chg="add mod">
          <ac:chgData name="Đỗ Văn Xuân Trung" userId="5216a782-fd48-4f96-93a1-9fa8db470876" providerId="ADAL" clId="{18174414-7B52-4A8A-AB01-59D504FA504F}" dt="2022-07-02T15:42:52.674" v="1107" actId="1076"/>
          <ac:spMkLst>
            <pc:docMk/>
            <pc:sldMk cId="539044409" sldId="284"/>
            <ac:spMk id="24" creationId="{EF051B36-63F8-F4D7-E34C-5E093608A8E0}"/>
          </ac:spMkLst>
        </pc:spChg>
        <pc:spChg chg="mod">
          <ac:chgData name="Đỗ Văn Xuân Trung" userId="5216a782-fd48-4f96-93a1-9fa8db470876" providerId="ADAL" clId="{18174414-7B52-4A8A-AB01-59D504FA504F}" dt="2022-07-02T15:45:16.840" v="1125" actId="1076"/>
          <ac:spMkLst>
            <pc:docMk/>
            <pc:sldMk cId="539044409" sldId="284"/>
            <ac:spMk id="40" creationId="{A1997D5C-4B65-4924-BD9E-56C920F203A8}"/>
          </ac:spMkLst>
        </pc:spChg>
        <pc:picChg chg="add mod">
          <ac:chgData name="Đỗ Văn Xuân Trung" userId="5216a782-fd48-4f96-93a1-9fa8db470876" providerId="ADAL" clId="{18174414-7B52-4A8A-AB01-59D504FA504F}" dt="2022-07-02T15:42:32.263" v="1103" actId="1076"/>
          <ac:picMkLst>
            <pc:docMk/>
            <pc:sldMk cId="539044409" sldId="284"/>
            <ac:picMk id="5" creationId="{C147DE97-EDA3-761D-F493-03442D23D75C}"/>
          </ac:picMkLst>
        </pc:picChg>
      </pc:sldChg>
      <pc:sldChg chg="add del">
        <pc:chgData name="Đỗ Văn Xuân Trung" userId="5216a782-fd48-4f96-93a1-9fa8db470876" providerId="ADAL" clId="{18174414-7B52-4A8A-AB01-59D504FA504F}" dt="2022-07-02T15:01:58.375" v="950"/>
        <pc:sldMkLst>
          <pc:docMk/>
          <pc:sldMk cId="2130777172" sldId="284"/>
        </pc:sldMkLst>
      </pc:sldChg>
      <pc:sldChg chg="addSp modSp add mod modAnim">
        <pc:chgData name="Đỗ Văn Xuân Trung" userId="5216a782-fd48-4f96-93a1-9fa8db470876" providerId="ADAL" clId="{18174414-7B52-4A8A-AB01-59D504FA504F}" dt="2022-07-02T15:52:01.108" v="1218"/>
        <pc:sldMkLst>
          <pc:docMk/>
          <pc:sldMk cId="2018276882" sldId="285"/>
        </pc:sldMkLst>
        <pc:spChg chg="add mod">
          <ac:chgData name="Đỗ Văn Xuân Trung" userId="5216a782-fd48-4f96-93a1-9fa8db470876" providerId="ADAL" clId="{18174414-7B52-4A8A-AB01-59D504FA504F}" dt="2022-07-02T15:50:40.599" v="1201" actId="255"/>
          <ac:spMkLst>
            <pc:docMk/>
            <pc:sldMk cId="2018276882" sldId="285"/>
            <ac:spMk id="6" creationId="{4EFC4A8D-EC3C-9D39-0D1A-4B45298CFE49}"/>
          </ac:spMkLst>
        </pc:spChg>
        <pc:spChg chg="add mod">
          <ac:chgData name="Đỗ Văn Xuân Trung" userId="5216a782-fd48-4f96-93a1-9fa8db470876" providerId="ADAL" clId="{18174414-7B52-4A8A-AB01-59D504FA504F}" dt="2022-07-02T15:51:28.184" v="1211" actId="1076"/>
          <ac:spMkLst>
            <pc:docMk/>
            <pc:sldMk cId="2018276882" sldId="285"/>
            <ac:spMk id="8" creationId="{1AF42A83-8559-F516-06EC-85E7E9180BE8}"/>
          </ac:spMkLst>
        </pc:spChg>
        <pc:spChg chg="add mod">
          <ac:chgData name="Đỗ Văn Xuân Trung" userId="5216a782-fd48-4f96-93a1-9fa8db470876" providerId="ADAL" clId="{18174414-7B52-4A8A-AB01-59D504FA504F}" dt="2022-07-02T15:49:02.888" v="1185"/>
          <ac:spMkLst>
            <pc:docMk/>
            <pc:sldMk cId="2018276882" sldId="285"/>
            <ac:spMk id="21" creationId="{BB5B4A55-786C-1CCF-020F-8B3AC3E5D141}"/>
          </ac:spMkLst>
        </pc:spChg>
        <pc:spChg chg="add mod">
          <ac:chgData name="Đỗ Văn Xuân Trung" userId="5216a782-fd48-4f96-93a1-9fa8db470876" providerId="ADAL" clId="{18174414-7B52-4A8A-AB01-59D504FA504F}" dt="2022-07-02T15:50:11.500" v="1197" actId="1076"/>
          <ac:spMkLst>
            <pc:docMk/>
            <pc:sldMk cId="2018276882" sldId="285"/>
            <ac:spMk id="24" creationId="{69E2CE62-D013-3C04-635F-6BDAD7808E30}"/>
          </ac:spMkLst>
        </pc:spChg>
        <pc:spChg chg="mod">
          <ac:chgData name="Đỗ Văn Xuân Trung" userId="5216a782-fd48-4f96-93a1-9fa8db470876" providerId="ADAL" clId="{18174414-7B52-4A8A-AB01-59D504FA504F}" dt="2022-07-02T15:51:25.367" v="1210" actId="1076"/>
          <ac:spMkLst>
            <pc:docMk/>
            <pc:sldMk cId="2018276882" sldId="285"/>
            <ac:spMk id="40" creationId="{A1997D5C-4B65-4924-BD9E-56C920F203A8}"/>
          </ac:spMkLst>
        </pc:spChg>
        <pc:picChg chg="add mod">
          <ac:chgData name="Đỗ Văn Xuân Trung" userId="5216a782-fd48-4f96-93a1-9fa8db470876" providerId="ADAL" clId="{18174414-7B52-4A8A-AB01-59D504FA504F}" dt="2022-07-02T15:49:43.834" v="1194" actId="1076"/>
          <ac:picMkLst>
            <pc:docMk/>
            <pc:sldMk cId="2018276882" sldId="285"/>
            <ac:picMk id="5" creationId="{2691FBDC-B37B-CD54-9667-D7627B58CD0C}"/>
          </ac:picMkLst>
        </pc:picChg>
      </pc:sldChg>
      <pc:sldChg chg="addSp modSp add mod modAnim">
        <pc:chgData name="Đỗ Văn Xuân Trung" userId="5216a782-fd48-4f96-93a1-9fa8db470876" providerId="ADAL" clId="{18174414-7B52-4A8A-AB01-59D504FA504F}" dt="2022-07-02T15:57:08.943" v="1257"/>
        <pc:sldMkLst>
          <pc:docMk/>
          <pc:sldMk cId="2520249233" sldId="286"/>
        </pc:sldMkLst>
        <pc:spChg chg="add mod">
          <ac:chgData name="Đỗ Văn Xuân Trung" userId="5216a782-fd48-4f96-93a1-9fa8db470876" providerId="ADAL" clId="{18174414-7B52-4A8A-AB01-59D504FA504F}" dt="2022-07-02T15:56:03.152" v="1242" actId="1076"/>
          <ac:spMkLst>
            <pc:docMk/>
            <pc:sldMk cId="2520249233" sldId="286"/>
            <ac:spMk id="6" creationId="{9FDF4D71-D79E-B19C-32F4-5916D46F0035}"/>
          </ac:spMkLst>
        </pc:spChg>
        <pc:spChg chg="add mod">
          <ac:chgData name="Đỗ Văn Xuân Trung" userId="5216a782-fd48-4f96-93a1-9fa8db470876" providerId="ADAL" clId="{18174414-7B52-4A8A-AB01-59D504FA504F}" dt="2022-07-02T15:55:58.457" v="1241" actId="255"/>
          <ac:spMkLst>
            <pc:docMk/>
            <pc:sldMk cId="2520249233" sldId="286"/>
            <ac:spMk id="8" creationId="{EB94668F-34D8-95CB-E4BD-8FCB37053FF6}"/>
          </ac:spMkLst>
        </pc:spChg>
        <pc:spChg chg="add mod">
          <ac:chgData name="Đỗ Văn Xuân Trung" userId="5216a782-fd48-4f96-93a1-9fa8db470876" providerId="ADAL" clId="{18174414-7B52-4A8A-AB01-59D504FA504F}" dt="2022-07-02T15:54:29.396" v="1226"/>
          <ac:spMkLst>
            <pc:docMk/>
            <pc:sldMk cId="2520249233" sldId="286"/>
            <ac:spMk id="23" creationId="{DC3F5326-C638-6F0A-B43E-9503F9789EBE}"/>
          </ac:spMkLst>
        </pc:spChg>
        <pc:spChg chg="add mod">
          <ac:chgData name="Đỗ Văn Xuân Trung" userId="5216a782-fd48-4f96-93a1-9fa8db470876" providerId="ADAL" clId="{18174414-7B52-4A8A-AB01-59D504FA504F}" dt="2022-07-02T15:55:03.325" v="1230" actId="1076"/>
          <ac:spMkLst>
            <pc:docMk/>
            <pc:sldMk cId="2520249233" sldId="286"/>
            <ac:spMk id="24" creationId="{E8CD17C1-2E79-172D-ACDA-D5C2CA49E1BA}"/>
          </ac:spMkLst>
        </pc:spChg>
        <pc:picChg chg="add mod">
          <ac:chgData name="Đỗ Văn Xuân Trung" userId="5216a782-fd48-4f96-93a1-9fa8db470876" providerId="ADAL" clId="{18174414-7B52-4A8A-AB01-59D504FA504F}" dt="2022-07-02T15:55:05.570" v="1231" actId="1076"/>
          <ac:picMkLst>
            <pc:docMk/>
            <pc:sldMk cId="2520249233" sldId="286"/>
            <ac:picMk id="5" creationId="{8025E43F-6A2A-AFB2-56BA-6BF9D4A3CA3F}"/>
          </ac:picMkLst>
        </pc:picChg>
      </pc:sldChg>
      <pc:sldChg chg="addSp delSp modSp add mod modAnim">
        <pc:chgData name="Đỗ Văn Xuân Trung" userId="5216a782-fd48-4f96-93a1-9fa8db470876" providerId="ADAL" clId="{18174414-7B52-4A8A-AB01-59D504FA504F}" dt="2022-07-02T16:03:21.532" v="1308"/>
        <pc:sldMkLst>
          <pc:docMk/>
          <pc:sldMk cId="3439525909" sldId="287"/>
        </pc:sldMkLst>
        <pc:spChg chg="add mod">
          <ac:chgData name="Đỗ Văn Xuân Trung" userId="5216a782-fd48-4f96-93a1-9fa8db470876" providerId="ADAL" clId="{18174414-7B52-4A8A-AB01-59D504FA504F}" dt="2022-07-02T16:01:26.560" v="1295" actId="113"/>
          <ac:spMkLst>
            <pc:docMk/>
            <pc:sldMk cId="3439525909" sldId="287"/>
            <ac:spMk id="4" creationId="{D5F318D9-64E0-0877-11DC-7CF5F833EBED}"/>
          </ac:spMkLst>
        </pc:spChg>
        <pc:spChg chg="add mod">
          <ac:chgData name="Đỗ Văn Xuân Trung" userId="5216a782-fd48-4f96-93a1-9fa8db470876" providerId="ADAL" clId="{18174414-7B52-4A8A-AB01-59D504FA504F}" dt="2022-07-02T15:58:51.502" v="1268"/>
          <ac:spMkLst>
            <pc:docMk/>
            <pc:sldMk cId="3439525909" sldId="287"/>
            <ac:spMk id="21" creationId="{8CE65854-58CB-5AD1-0BD1-EC6541D18206}"/>
          </ac:spMkLst>
        </pc:spChg>
        <pc:spChg chg="mod">
          <ac:chgData name="Đỗ Văn Xuân Trung" userId="5216a782-fd48-4f96-93a1-9fa8db470876" providerId="ADAL" clId="{18174414-7B52-4A8A-AB01-59D504FA504F}" dt="2022-07-02T15:59:33.644" v="1277" actId="1076"/>
          <ac:spMkLst>
            <pc:docMk/>
            <pc:sldMk cId="3439525909" sldId="287"/>
            <ac:spMk id="40" creationId="{A1997D5C-4B65-4924-BD9E-56C920F203A8}"/>
          </ac:spMkLst>
        </pc:spChg>
        <pc:picChg chg="add del mod">
          <ac:chgData name="Đỗ Văn Xuân Trung" userId="5216a782-fd48-4f96-93a1-9fa8db470876" providerId="ADAL" clId="{18174414-7B52-4A8A-AB01-59D504FA504F}" dt="2022-07-02T15:59:34.332" v="1278"/>
          <ac:picMkLst>
            <pc:docMk/>
            <pc:sldMk cId="3439525909" sldId="287"/>
            <ac:picMk id="3074" creationId="{7FF2090C-AD82-B8CA-BC8A-7DEEF8DDEC9C}"/>
          </ac:picMkLst>
        </pc:picChg>
        <pc:picChg chg="add mod">
          <ac:chgData name="Đỗ Văn Xuân Trung" userId="5216a782-fd48-4f96-93a1-9fa8db470876" providerId="ADAL" clId="{18174414-7B52-4A8A-AB01-59D504FA504F}" dt="2022-07-02T15:59:50.091" v="1283" actId="14100"/>
          <ac:picMkLst>
            <pc:docMk/>
            <pc:sldMk cId="3439525909" sldId="287"/>
            <ac:picMk id="3076" creationId="{1E1108AC-B15A-ED20-FA9C-2E05A8DC171E}"/>
          </ac:picMkLst>
        </pc:picChg>
      </pc:sldChg>
      <pc:sldChg chg="addSp delSp modSp add mod modAnim">
        <pc:chgData name="Đỗ Văn Xuân Trung" userId="5216a782-fd48-4f96-93a1-9fa8db470876" providerId="ADAL" clId="{18174414-7B52-4A8A-AB01-59D504FA504F}" dt="2022-07-03T01:21:54.299" v="1445" actId="20577"/>
        <pc:sldMkLst>
          <pc:docMk/>
          <pc:sldMk cId="657589506" sldId="288"/>
        </pc:sldMkLst>
        <pc:spChg chg="add mod">
          <ac:chgData name="Đỗ Văn Xuân Trung" userId="5216a782-fd48-4f96-93a1-9fa8db470876" providerId="ADAL" clId="{18174414-7B52-4A8A-AB01-59D504FA504F}" dt="2022-07-03T01:01:46.156" v="1426" actId="20577"/>
          <ac:spMkLst>
            <pc:docMk/>
            <pc:sldMk cId="657589506" sldId="288"/>
            <ac:spMk id="4" creationId="{488F1344-F4A4-DD83-D64C-78286B36293F}"/>
          </ac:spMkLst>
        </pc:spChg>
        <pc:spChg chg="del">
          <ac:chgData name="Đỗ Văn Xuân Trung" userId="5216a782-fd48-4f96-93a1-9fa8db470876" providerId="ADAL" clId="{18174414-7B52-4A8A-AB01-59D504FA504F}" dt="2022-07-02T16:04:28.347" v="1310" actId="478"/>
          <ac:spMkLst>
            <pc:docMk/>
            <pc:sldMk cId="657589506" sldId="288"/>
            <ac:spMk id="4" creationId="{D5F318D9-64E0-0877-11DC-7CF5F833EBED}"/>
          </ac:spMkLst>
        </pc:spChg>
        <pc:spChg chg="mod">
          <ac:chgData name="Đỗ Văn Xuân Trung" userId="5216a782-fd48-4f96-93a1-9fa8db470876" providerId="ADAL" clId="{18174414-7B52-4A8A-AB01-59D504FA504F}" dt="2022-07-02T16:04:58.943" v="1336" actId="20577"/>
          <ac:spMkLst>
            <pc:docMk/>
            <pc:sldMk cId="657589506" sldId="288"/>
            <ac:spMk id="21" creationId="{8CE65854-58CB-5AD1-0BD1-EC6541D18206}"/>
          </ac:spMkLst>
        </pc:spChg>
        <pc:spChg chg="add mod">
          <ac:chgData name="Đỗ Văn Xuân Trung" userId="5216a782-fd48-4f96-93a1-9fa8db470876" providerId="ADAL" clId="{18174414-7B52-4A8A-AB01-59D504FA504F}" dt="2022-07-03T01:03:47.268" v="1436" actId="20577"/>
          <ac:spMkLst>
            <pc:docMk/>
            <pc:sldMk cId="657589506" sldId="288"/>
            <ac:spMk id="23" creationId="{D9BC7883-7F4C-3D91-0913-5FB4AA016B01}"/>
          </ac:spMkLst>
        </pc:spChg>
        <pc:spChg chg="add mod">
          <ac:chgData name="Đỗ Văn Xuân Trung" userId="5216a782-fd48-4f96-93a1-9fa8db470876" providerId="ADAL" clId="{18174414-7B52-4A8A-AB01-59D504FA504F}" dt="2022-07-03T01:21:54.299" v="1445" actId="20577"/>
          <ac:spMkLst>
            <pc:docMk/>
            <pc:sldMk cId="657589506" sldId="288"/>
            <ac:spMk id="24" creationId="{E3E8BCDB-E45A-1D96-2161-C37F33AB45BC}"/>
          </ac:spMkLst>
        </pc:spChg>
        <pc:spChg chg="mod">
          <ac:chgData name="Đỗ Văn Xuân Trung" userId="5216a782-fd48-4f96-93a1-9fa8db470876" providerId="ADAL" clId="{18174414-7B52-4A8A-AB01-59D504FA504F}" dt="2022-07-03T01:20:51.241" v="1438" actId="1076"/>
          <ac:spMkLst>
            <pc:docMk/>
            <pc:sldMk cId="657589506" sldId="288"/>
            <ac:spMk id="40" creationId="{A1997D5C-4B65-4924-BD9E-56C920F203A8}"/>
          </ac:spMkLst>
        </pc:spChg>
        <pc:picChg chg="del">
          <ac:chgData name="Đỗ Văn Xuân Trung" userId="5216a782-fd48-4f96-93a1-9fa8db470876" providerId="ADAL" clId="{18174414-7B52-4A8A-AB01-59D504FA504F}" dt="2022-07-02T16:04:28.347" v="1310" actId="478"/>
          <ac:picMkLst>
            <pc:docMk/>
            <pc:sldMk cId="657589506" sldId="288"/>
            <ac:picMk id="3076" creationId="{1E1108AC-B15A-ED20-FA9C-2E05A8DC171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202256-BE51-44FF-9272-AEE5A55BD00F}"/>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28D35EB-CA7E-4B83-962F-17675E64F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56AA093-5EC8-45AE-87CB-DFDBAC8B3AAA}"/>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7EC13800-DB8F-4EE6-A884-4D2BF19755A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70A3234-C6DF-47F4-8719-0CB7F779AF46}"/>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324551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743545-C39D-4AE1-B13F-668C8AB9DBE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D30F54F-F620-40D5-A47B-DCA545A2E70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25C3DD2-2F8D-4BBA-BE66-9D01C539E1D2}"/>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7C2F9241-3C7B-470B-81AB-AD2D7960686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274DD5-51C4-4AE0-AAF7-B22733939ED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63783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1CFF058-C43E-4A66-A581-0ED2CB4C6B25}"/>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BA4B57-2514-4C3D-AC86-EA61F6E26392}"/>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B26F0C9-0D23-4157-AB4E-3DCA2B4D3483}"/>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2CF75C93-7D0D-404D-AEBD-A8D9928124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B584250-A5C1-4AF4-B61E-18F81A327A9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81016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44104A-0067-47DC-B40D-D5052E9E4BDD}"/>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E1616DC-7038-48E0-BF1A-C621B7104C43}"/>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C363D9-5FEB-421C-A407-D2DB93B2831E}"/>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60B13F9D-86B6-4AF5-9EA3-C7864A6D0E4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6F21135-DC56-49E9-A2FF-59EE99DC10A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2238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BF0E64-0544-453C-8299-591D63B93C9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95C97479-8525-4A40-B351-039703911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E1AEEDF-5454-4836-9FC9-BFEA18004679}"/>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275F3671-447E-409D-934E-1B3D734E82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4F0EB76-B8F7-425C-A067-A0E154999AE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46712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8839F9-0053-4FD0-A606-D8DFE3D8459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BCF098F-A812-4775-8C70-5A10D7285D13}"/>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AA4188F-087F-4690-9A6F-CC9BB49B205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764628C-022E-4F74-9C0E-60D48C375DBA}"/>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6" name="Chỗ dành sẵn cho Chân trang 5">
            <a:extLst>
              <a:ext uri="{FF2B5EF4-FFF2-40B4-BE49-F238E27FC236}">
                <a16:creationId xmlns:a16="http://schemas.microsoft.com/office/drawing/2014/main" id="{28287B23-E93C-414D-89DE-4584FD2054C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EEC3290-72BC-4300-B565-B97FFE25AE3F}"/>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59229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C5843C-DA0E-4E53-9946-C54B0856DC0D}"/>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9A47275-2355-4B11-8450-9CFD9F8C5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FF6E7D6-5E03-4A6F-9F96-B0836683D01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77E020-8867-4CC7-9BB8-B51F7F428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EA4640-A030-4C7D-A146-3C0DB5A35EF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026D718-42EE-47AC-B3A0-6E88626B0090}"/>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8" name="Chỗ dành sẵn cho Chân trang 7">
            <a:extLst>
              <a:ext uri="{FF2B5EF4-FFF2-40B4-BE49-F238E27FC236}">
                <a16:creationId xmlns:a16="http://schemas.microsoft.com/office/drawing/2014/main" id="{5294714B-1342-482D-89B3-41B3F76D477B}"/>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7D87E37-E29A-454E-9C47-3A999C02B15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5014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103238-999A-40D5-8B57-AC9AE86E08B8}"/>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C83C96E-AADE-4BCA-B7B9-17AAFEC8570E}"/>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4" name="Chỗ dành sẵn cho Chân trang 3">
            <a:extLst>
              <a:ext uri="{FF2B5EF4-FFF2-40B4-BE49-F238E27FC236}">
                <a16:creationId xmlns:a16="http://schemas.microsoft.com/office/drawing/2014/main" id="{A25178C1-9637-44A7-9718-79E32175CE9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966EA846-8D17-4803-A8F3-C0B5AA2956F8}"/>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49281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C2CF4FF-EF3D-48C7-B750-82671D8AA4C4}"/>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3" name="Chỗ dành sẵn cho Chân trang 2">
            <a:extLst>
              <a:ext uri="{FF2B5EF4-FFF2-40B4-BE49-F238E27FC236}">
                <a16:creationId xmlns:a16="http://schemas.microsoft.com/office/drawing/2014/main" id="{E531C112-0D47-496D-AD99-E78B6C7B4E23}"/>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5712082B-2213-49C0-89DB-8302E8A74152}"/>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56626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2C0758-72D0-4C08-919E-61327BB5E75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1C9E343-3409-4FB0-8952-1F1B6644B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F0BD3587-C59A-4D1A-AC14-C65DD0D73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A71F6FE-38B2-4AAC-8CB6-75A5D9CE218F}"/>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6" name="Chỗ dành sẵn cho Chân trang 5">
            <a:extLst>
              <a:ext uri="{FF2B5EF4-FFF2-40B4-BE49-F238E27FC236}">
                <a16:creationId xmlns:a16="http://schemas.microsoft.com/office/drawing/2014/main" id="{A4EE020A-CDF4-45F1-9960-4724AFD3E9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3C46944-8723-4D71-83F4-C6670589578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15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FB5F8B-11CB-454A-8A8E-0C96F1B24B3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EEDEB98-A7FD-4C21-9A9B-E60A21D89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EFAB60A-2324-4D98-93BB-A9B7F5CC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EF4874F-BA8C-4FF2-BA59-1E556BD417EF}"/>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6" name="Chỗ dành sẵn cho Chân trang 5">
            <a:extLst>
              <a:ext uri="{FF2B5EF4-FFF2-40B4-BE49-F238E27FC236}">
                <a16:creationId xmlns:a16="http://schemas.microsoft.com/office/drawing/2014/main" id="{142A9F6A-29B8-41FB-88D1-FD2E2CF8785F}"/>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F904D02-AC42-4743-B022-D6D344571D0E}"/>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080170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8E1A7E4-507B-44E7-B79A-727D167C1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E9E1057D-45E8-4406-9236-AD8BF005C2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660935C-F773-49F8-8F9D-DA9FD0D3D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C3AD8929-C07F-4367-A2D2-E145F7513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05000DBF-9844-48F6-830D-0404A490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67E99-5868-4D23-843D-6361DE57850D}" type="slidenum">
              <a:rPr lang="vi-VN" smtClean="0"/>
              <a:t>‹#›</a:t>
            </a:fld>
            <a:endParaRPr lang="vi-VN"/>
          </a:p>
        </p:txBody>
      </p:sp>
    </p:spTree>
    <p:extLst>
      <p:ext uri="{BB962C8B-B14F-4D97-AF65-F5344CB8AC3E}">
        <p14:creationId xmlns:p14="http://schemas.microsoft.com/office/powerpoint/2010/main" val="324298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4.jpg"/><Relationship Id="rId4" Type="http://schemas.openxmlformats.org/officeDocument/2006/relationships/image" Target="../media/image11.png"/><Relationship Id="rId9"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6.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fif"/><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fif"/></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jefflab/GSMSHIELD" TargetMode="External"/><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hyperlink" Target="http://www.futurashop.it/" TargetMode="External"/><Relationship Id="rId5" Type="http://schemas.openxmlformats.org/officeDocument/2006/relationships/image" Target="../media/image13.png"/><Relationship Id="rId10" Type="http://schemas.openxmlformats.org/officeDocument/2006/relationships/hyperlink" Target="http://www.open-electronics.org/arduino-gsm-shield/" TargetMode="External"/><Relationship Id="rId4" Type="http://schemas.openxmlformats.org/officeDocument/2006/relationships/image" Target="../media/image12.png"/><Relationship Id="rId9" Type="http://schemas.openxmlformats.org/officeDocument/2006/relationships/hyperlink" Target="http://code.google.com/p/gsm-shield-arduin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0.png"/><Relationship Id="rId7"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40.svg"/><Relationship Id="rId4" Type="http://schemas.openxmlformats.org/officeDocument/2006/relationships/image" Target="../media/image11.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fif"/><Relationship Id="rId7" Type="http://schemas.openxmlformats.org/officeDocument/2006/relationships/image" Target="../media/image10.png"/><Relationship Id="rId2" Type="http://schemas.openxmlformats.org/officeDocument/2006/relationships/image" Target="../media/image3.jfi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microsoft.com/office/2017/06/relationships/model3d" Target="../media/model3d1.glb"/><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0.png"/><Relationship Id="rId7" Type="http://schemas.openxmlformats.org/officeDocument/2006/relationships/image" Target="../media/image17.jp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ộp Văn bản 8">
            <a:extLst>
              <a:ext uri="{FF2B5EF4-FFF2-40B4-BE49-F238E27FC236}">
                <a16:creationId xmlns:a16="http://schemas.microsoft.com/office/drawing/2014/main" id="{D9D7EB4E-5AF1-4769-A6AB-3BF824CFBF7D}"/>
              </a:ext>
            </a:extLst>
          </p:cNvPr>
          <p:cNvSpPr txBox="1"/>
          <p:nvPr/>
        </p:nvSpPr>
        <p:spPr>
          <a:xfrm>
            <a:off x="35528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Bầu dục 7">
            <a:extLst>
              <a:ext uri="{FF2B5EF4-FFF2-40B4-BE49-F238E27FC236}">
                <a16:creationId xmlns:a16="http://schemas.microsoft.com/office/drawing/2014/main" id="{AC5B7826-51A4-4D80-BA45-9DC88BB3AEAE}"/>
              </a:ext>
            </a:extLst>
          </p:cNvPr>
          <p:cNvSpPr/>
          <p:nvPr/>
        </p:nvSpPr>
        <p:spPr>
          <a:xfrm rot="9977430" flipV="1">
            <a:off x="7817742" y="10259907"/>
            <a:ext cx="45719" cy="19072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10242" name="Picture 2" descr="Có thể là hình ảnh về văn bản cho biết 'INFORMATION FACULTY OF UNIVERSITY UNVERETY OF PHAN THIET'">
            <a:extLst>
              <a:ext uri="{FF2B5EF4-FFF2-40B4-BE49-F238E27FC236}">
                <a16:creationId xmlns:a16="http://schemas.microsoft.com/office/drawing/2014/main" id="{13218B99-BBF5-B9A7-0B76-2BC782E48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5055537" y="2072657"/>
            <a:ext cx="1429643" cy="1493120"/>
          </a:xfrm>
          <a:prstGeom prst="rect">
            <a:avLst/>
          </a:prstGeom>
          <a:noFill/>
          <a:scene3d>
            <a:camera prst="orthographicFront"/>
            <a:lightRig rig="threePt" dir="t"/>
          </a:scene3d>
          <a:sp3d extrusionH="76200">
            <a:extrusionClr>
              <a:schemeClr val="accent1">
                <a:lumMod val="40000"/>
                <a:lumOff val="60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994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a:solidFill>
                  <a:schemeClr val="bg1"/>
                </a:solidFill>
                <a:latin typeface="Arial" panose="020B0604020202020204" pitchFamily="34" charset="0"/>
                <a:cs typeface="Arial" panose="020B0604020202020204" pitchFamily="34" charset="0"/>
              </a:rPr>
              <a:t>Nội dung 1</a:t>
            </a:r>
            <a:endParaRPr lang="vi-VN" sz="4400" b="1">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164549" y="-215150"/>
            <a:ext cx="12887155" cy="7958367"/>
          </a:xfrm>
          <a:prstGeom prst="roundRect">
            <a:avLst>
              <a:gd name="adj" fmla="val 5096"/>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 name="TextBox 2">
            <a:extLst>
              <a:ext uri="{FF2B5EF4-FFF2-40B4-BE49-F238E27FC236}">
                <a16:creationId xmlns:a16="http://schemas.microsoft.com/office/drawing/2014/main" id="{ACA1785E-8E0E-1565-1962-8290452A9867}"/>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1.2.Thực </a:t>
            </a:r>
            <a:r>
              <a:rPr lang="en-US" sz="3000" b="1" dirty="0" err="1">
                <a:latin typeface="Raleway" pitchFamily="2" charset="0"/>
              </a:rPr>
              <a:t>tiễn</a:t>
            </a:r>
            <a:r>
              <a:rPr lang="en-US" sz="3000" b="1" dirty="0">
                <a:latin typeface="Raleway" pitchFamily="2" charset="0"/>
              </a:rPr>
              <a:t> </a:t>
            </a:r>
            <a:r>
              <a:rPr lang="en-US" sz="3000" b="1" dirty="0" err="1">
                <a:latin typeface="Raleway" pitchFamily="2" charset="0"/>
              </a:rPr>
              <a:t>áp</a:t>
            </a:r>
            <a:r>
              <a:rPr lang="en-US" sz="3000" b="1" dirty="0">
                <a:latin typeface="Raleway" pitchFamily="2" charset="0"/>
              </a:rPr>
              <a:t> </a:t>
            </a:r>
            <a:r>
              <a:rPr lang="en-US" sz="3000" b="1" dirty="0" err="1">
                <a:latin typeface="Raleway" pitchFamily="2" charset="0"/>
              </a:rPr>
              <a:t>dụng</a:t>
            </a:r>
            <a:r>
              <a:rPr lang="en-US" sz="3000" b="1" dirty="0">
                <a:latin typeface="Raleway" pitchFamily="2" charset="0"/>
              </a:rPr>
              <a:t> </a:t>
            </a:r>
            <a:r>
              <a:rPr lang="en-US" sz="3000" b="1" dirty="0" err="1">
                <a:latin typeface="Raleway" pitchFamily="2" charset="0"/>
              </a:rPr>
              <a:t>của</a:t>
            </a:r>
            <a:r>
              <a:rPr lang="en-US" sz="3000" b="1" dirty="0">
                <a:latin typeface="Raleway" pitchFamily="2" charset="0"/>
              </a:rPr>
              <a:t> </a:t>
            </a:r>
            <a:r>
              <a:rPr lang="en-US" sz="3000" b="1" dirty="0" err="1">
                <a:latin typeface="Raleway" pitchFamily="2" charset="0"/>
              </a:rPr>
              <a:t>adruino</a:t>
            </a:r>
            <a:r>
              <a:rPr lang="en-US" sz="3000" b="1" dirty="0">
                <a:latin typeface="Raleway" pitchFamily="2" charset="0"/>
              </a:rPr>
              <a:t> </a:t>
            </a:r>
            <a:r>
              <a:rPr lang="en-US" sz="3000" b="1" dirty="0" err="1">
                <a:latin typeface="Raleway" pitchFamily="2" charset="0"/>
              </a:rPr>
              <a:t>vào</a:t>
            </a:r>
            <a:r>
              <a:rPr lang="en-US" sz="3000" b="1" dirty="0">
                <a:latin typeface="Raleway" pitchFamily="2" charset="0"/>
              </a:rPr>
              <a:t> </a:t>
            </a:r>
            <a:r>
              <a:rPr lang="en-US" sz="3000" b="1" dirty="0" err="1">
                <a:latin typeface="Raleway" pitchFamily="2" charset="0"/>
              </a:rPr>
              <a:t>đề</a:t>
            </a:r>
            <a:r>
              <a:rPr lang="en-US" sz="3000" b="1" dirty="0">
                <a:latin typeface="Raleway" pitchFamily="2" charset="0"/>
              </a:rPr>
              <a:t> </a:t>
            </a:r>
            <a:r>
              <a:rPr lang="en-US" sz="3000" b="1" dirty="0" err="1">
                <a:latin typeface="Raleway" pitchFamily="2" charset="0"/>
              </a:rPr>
              <a:t>tài</a:t>
            </a:r>
            <a:endParaRPr lang="en-US" sz="3000" b="1" dirty="0">
              <a:latin typeface="Raleway" pitchFamily="2" charset="0"/>
            </a:endParaRPr>
          </a:p>
        </p:txBody>
      </p:sp>
      <p:pic>
        <p:nvPicPr>
          <p:cNvPr id="11" name="Picture 10" descr="A picture containing text, vector graphics&#10;&#10;Description automatically generated">
            <a:extLst>
              <a:ext uri="{FF2B5EF4-FFF2-40B4-BE49-F238E27FC236}">
                <a16:creationId xmlns:a16="http://schemas.microsoft.com/office/drawing/2014/main" id="{C97567C2-DADC-9A96-8E83-D130977123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248" y="2649864"/>
            <a:ext cx="3603693" cy="2252308"/>
          </a:xfrm>
          <a:prstGeom prst="rect">
            <a:avLst/>
          </a:prstGeom>
        </p:spPr>
      </p:pic>
      <p:sp>
        <p:nvSpPr>
          <p:cNvPr id="15" name="Speech Bubble: Oval 14">
            <a:extLst>
              <a:ext uri="{FF2B5EF4-FFF2-40B4-BE49-F238E27FC236}">
                <a16:creationId xmlns:a16="http://schemas.microsoft.com/office/drawing/2014/main" id="{244B6510-96FD-0540-DED7-534920B501F5}"/>
              </a:ext>
            </a:extLst>
          </p:cNvPr>
          <p:cNvSpPr/>
          <p:nvPr/>
        </p:nvSpPr>
        <p:spPr>
          <a:xfrm>
            <a:off x="1699084" y="2112601"/>
            <a:ext cx="1785361" cy="1015664"/>
          </a:xfrm>
          <a:prstGeom prst="wedgeEllipse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Nghiên</a:t>
            </a:r>
            <a:r>
              <a:rPr lang="en-US" b="1" dirty="0">
                <a:solidFill>
                  <a:schemeClr val="tx1"/>
                </a:solidFill>
              </a:rPr>
              <a:t> </a:t>
            </a:r>
            <a:r>
              <a:rPr lang="en-US" b="1" dirty="0" err="1">
                <a:solidFill>
                  <a:schemeClr val="tx1"/>
                </a:solidFill>
              </a:rPr>
              <a:t>cứu</a:t>
            </a:r>
            <a:endParaRPr lang="en-US" b="1" dirty="0">
              <a:solidFill>
                <a:schemeClr val="tx1"/>
              </a:solidFill>
            </a:endParaRPr>
          </a:p>
        </p:txBody>
      </p:sp>
      <p:grpSp>
        <p:nvGrpSpPr>
          <p:cNvPr id="37" name="Group 36">
            <a:extLst>
              <a:ext uri="{FF2B5EF4-FFF2-40B4-BE49-F238E27FC236}">
                <a16:creationId xmlns:a16="http://schemas.microsoft.com/office/drawing/2014/main" id="{C981C80C-A138-B7A0-D886-91793CDF7F42}"/>
              </a:ext>
            </a:extLst>
          </p:cNvPr>
          <p:cNvGrpSpPr/>
          <p:nvPr/>
        </p:nvGrpSpPr>
        <p:grpSpPr>
          <a:xfrm>
            <a:off x="4120593" y="3443919"/>
            <a:ext cx="1832613" cy="706123"/>
            <a:chOff x="3952883" y="3267773"/>
            <a:chExt cx="1043498" cy="693820"/>
          </a:xfrm>
        </p:grpSpPr>
        <p:sp>
          <p:nvSpPr>
            <p:cNvPr id="20" name="Arrow: Right 19">
              <a:extLst>
                <a:ext uri="{FF2B5EF4-FFF2-40B4-BE49-F238E27FC236}">
                  <a16:creationId xmlns:a16="http://schemas.microsoft.com/office/drawing/2014/main" id="{DE540D63-DB80-42F1-EF64-61B2D1F1BD7A}"/>
                </a:ext>
              </a:extLst>
            </p:cNvPr>
            <p:cNvSpPr/>
            <p:nvPr/>
          </p:nvSpPr>
          <p:spPr>
            <a:xfrm>
              <a:off x="3952883" y="3607707"/>
              <a:ext cx="753864" cy="353886"/>
            </a:xfrm>
            <a:prstGeom prst="rightArrow">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1948CCB5-6C9D-48C2-CABC-70578D9EAB2D}"/>
                </a:ext>
              </a:extLst>
            </p:cNvPr>
            <p:cNvSpPr txBox="1"/>
            <p:nvPr/>
          </p:nvSpPr>
          <p:spPr>
            <a:xfrm>
              <a:off x="4014303" y="3267773"/>
              <a:ext cx="982078" cy="369332"/>
            </a:xfrm>
            <a:prstGeom prst="rect">
              <a:avLst/>
            </a:prstGeom>
            <a:noFill/>
          </p:spPr>
          <p:txBody>
            <a:bodyPr wrap="square" rtlCol="0">
              <a:spAutoFit/>
            </a:bodyPr>
            <a:lstStyle/>
            <a:p>
              <a:r>
                <a:rPr lang="en-US" b="1" dirty="0" err="1"/>
                <a:t>Áp</a:t>
              </a:r>
              <a:r>
                <a:rPr lang="en-US" b="1" dirty="0"/>
                <a:t> </a:t>
              </a:r>
              <a:r>
                <a:rPr lang="en-US" b="1" dirty="0" err="1"/>
                <a:t>dụng</a:t>
              </a:r>
              <a:endParaRPr lang="en-US" b="1" dirty="0"/>
            </a:p>
          </p:txBody>
        </p:sp>
      </p:grpSp>
      <p:pic>
        <p:nvPicPr>
          <p:cNvPr id="23" name="Picture 22" descr="A picture containing logo&#10;&#10;Description automatically generated">
            <a:extLst>
              <a:ext uri="{FF2B5EF4-FFF2-40B4-BE49-F238E27FC236}">
                <a16:creationId xmlns:a16="http://schemas.microsoft.com/office/drawing/2014/main" id="{691B55A1-FB8A-98A2-AB0B-D572870BE0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1926" y="3387417"/>
            <a:ext cx="1414428" cy="905234"/>
          </a:xfrm>
          <a:prstGeom prst="rect">
            <a:avLst/>
          </a:prstGeom>
        </p:spPr>
      </p:pic>
      <p:grpSp>
        <p:nvGrpSpPr>
          <p:cNvPr id="38" name="Group 37">
            <a:extLst>
              <a:ext uri="{FF2B5EF4-FFF2-40B4-BE49-F238E27FC236}">
                <a16:creationId xmlns:a16="http://schemas.microsoft.com/office/drawing/2014/main" id="{8A63DFF7-0071-8823-6958-B96FBBD3B022}"/>
              </a:ext>
            </a:extLst>
          </p:cNvPr>
          <p:cNvGrpSpPr/>
          <p:nvPr/>
        </p:nvGrpSpPr>
        <p:grpSpPr>
          <a:xfrm>
            <a:off x="151220" y="5922545"/>
            <a:ext cx="10162013" cy="1015663"/>
            <a:chOff x="151220" y="5922545"/>
            <a:chExt cx="10162013" cy="1015663"/>
          </a:xfrm>
        </p:grpSpPr>
        <p:sp>
          <p:nvSpPr>
            <p:cNvPr id="25" name="Arrow: Right 24">
              <a:extLst>
                <a:ext uri="{FF2B5EF4-FFF2-40B4-BE49-F238E27FC236}">
                  <a16:creationId xmlns:a16="http://schemas.microsoft.com/office/drawing/2014/main" id="{AC9C4BAF-8E67-49FD-ED0B-7A7A00ACD80C}"/>
                </a:ext>
              </a:extLst>
            </p:cNvPr>
            <p:cNvSpPr/>
            <p:nvPr/>
          </p:nvSpPr>
          <p:spPr>
            <a:xfrm>
              <a:off x="151220" y="6229989"/>
              <a:ext cx="1092781" cy="412374"/>
            </a:xfrm>
            <a:prstGeom prst="righ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6154DEA4-F9FE-6219-E2AA-7F5F1DE95BC4}"/>
                </a:ext>
              </a:extLst>
            </p:cNvPr>
            <p:cNvSpPr txBox="1"/>
            <p:nvPr/>
          </p:nvSpPr>
          <p:spPr>
            <a:xfrm>
              <a:off x="1385133" y="5922545"/>
              <a:ext cx="8928100" cy="1015663"/>
            </a:xfrm>
            <a:prstGeom prst="rect">
              <a:avLst/>
            </a:prstGeom>
            <a:noFill/>
          </p:spPr>
          <p:txBody>
            <a:bodyPr wrap="square" rtlCol="0">
              <a:spAutoFit/>
            </a:bodyPr>
            <a:lstStyle/>
            <a:p>
              <a:r>
                <a:rPr lang="en-US" sz="2000" b="1" dirty="0" err="1"/>
                <a:t>Tạo</a:t>
              </a:r>
              <a:r>
                <a:rPr lang="en-US" sz="2000" b="1" dirty="0"/>
                <a:t> </a:t>
              </a:r>
              <a:r>
                <a:rPr lang="en-US" sz="2000" b="1" dirty="0" err="1"/>
                <a:t>ra</a:t>
              </a:r>
              <a:r>
                <a:rPr lang="en-US" sz="2000" b="1" dirty="0"/>
                <a:t> </a:t>
              </a:r>
              <a:r>
                <a:rPr lang="vi-VN" sz="2000" b="1" dirty="0">
                  <a:effectLst/>
                  <a:ea typeface="Times New Roman" panose="02020603050405020304" pitchFamily="18" charset="0"/>
                </a:rPr>
                <a:t>thiết bị cảnh báo chống trộm bình điện, dây đồng trạm biến áp qua điện thoại</a:t>
              </a:r>
              <a:r>
                <a:rPr lang="en-US" sz="2000" b="1" dirty="0">
                  <a:effectLst/>
                  <a:ea typeface="Times New Roman" panose="02020603050405020304" pitchFamily="18" charset="0"/>
                </a:rPr>
                <a:t>,</a:t>
              </a:r>
              <a:r>
                <a:rPr lang="vi-VN" sz="2000" b="1" dirty="0">
                  <a:effectLst/>
                  <a:ea typeface="Times New Roman" panose="02020603050405020304" pitchFamily="18" charset="0"/>
                </a:rPr>
                <a:t> . Giúp giảm thiểu được tình hình trộm cắp để bà con yên tâm đầu tư sản suất.</a:t>
              </a:r>
              <a:endParaRPr lang="en-US" sz="2000" b="1" dirty="0"/>
            </a:p>
          </p:txBody>
        </p:sp>
      </p:grpSp>
      <p:grpSp>
        <p:nvGrpSpPr>
          <p:cNvPr id="50" name="Group 49">
            <a:extLst>
              <a:ext uri="{FF2B5EF4-FFF2-40B4-BE49-F238E27FC236}">
                <a16:creationId xmlns:a16="http://schemas.microsoft.com/office/drawing/2014/main" id="{989C4C0A-AB1E-C509-ABE4-4F4A1E346E0B}"/>
              </a:ext>
            </a:extLst>
          </p:cNvPr>
          <p:cNvGrpSpPr/>
          <p:nvPr/>
        </p:nvGrpSpPr>
        <p:grpSpPr>
          <a:xfrm>
            <a:off x="-13967677" y="953310"/>
            <a:ext cx="4427736" cy="3478315"/>
            <a:chOff x="-13967677" y="369952"/>
            <a:chExt cx="4427736" cy="4061674"/>
          </a:xfrm>
        </p:grpSpPr>
        <p:pic>
          <p:nvPicPr>
            <p:cNvPr id="41" name="Picture 40" descr="A picture containing sprinkler system, grass, outdoor, fountain&#10;&#10;Description automatically generated">
              <a:extLst>
                <a:ext uri="{FF2B5EF4-FFF2-40B4-BE49-F238E27FC236}">
                  <a16:creationId xmlns:a16="http://schemas.microsoft.com/office/drawing/2014/main" id="{39F3E8A5-9C64-871B-9C83-A270DCE020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V="1">
              <a:off x="-13967677" y="369952"/>
              <a:ext cx="4427736" cy="3359692"/>
            </a:xfrm>
            <a:prstGeom prst="rect">
              <a:avLst/>
            </a:prstGeom>
          </p:spPr>
        </p:pic>
        <p:sp>
          <p:nvSpPr>
            <p:cNvPr id="46" name="TextBox 45">
              <a:extLst>
                <a:ext uri="{FF2B5EF4-FFF2-40B4-BE49-F238E27FC236}">
                  <a16:creationId xmlns:a16="http://schemas.microsoft.com/office/drawing/2014/main" id="{F16902D7-8FEB-6F8C-36DE-F2738E973041}"/>
                </a:ext>
              </a:extLst>
            </p:cNvPr>
            <p:cNvSpPr txBox="1"/>
            <p:nvPr/>
          </p:nvSpPr>
          <p:spPr>
            <a:xfrm>
              <a:off x="-13754911" y="3969961"/>
              <a:ext cx="3560324" cy="461665"/>
            </a:xfrm>
            <a:prstGeom prst="rect">
              <a:avLst/>
            </a:prstGeom>
            <a:noFill/>
          </p:spPr>
          <p:txBody>
            <a:bodyPr wrap="square" rtlCol="0">
              <a:spAutoFit/>
            </a:bodyPr>
            <a:lstStyle/>
            <a:p>
              <a:pPr algn="ctr"/>
              <a:r>
                <a:rPr lang="en-US" sz="2400" b="1" dirty="0" err="1"/>
                <a:t>Hệ</a:t>
              </a:r>
              <a:r>
                <a:rPr lang="en-US" sz="2400" b="1" dirty="0"/>
                <a:t> </a:t>
              </a:r>
              <a:r>
                <a:rPr lang="en-US" sz="2400" b="1" dirty="0" err="1"/>
                <a:t>thống</a:t>
              </a:r>
              <a:r>
                <a:rPr lang="en-US" sz="2400" b="1" dirty="0"/>
                <a:t> </a:t>
              </a:r>
              <a:r>
                <a:rPr lang="en-US" sz="2400" b="1" dirty="0" err="1"/>
                <a:t>tưới</a:t>
              </a:r>
              <a:endParaRPr lang="en-US" sz="2400" b="1" dirty="0"/>
            </a:p>
          </p:txBody>
        </p:sp>
      </p:grpSp>
      <p:grpSp>
        <p:nvGrpSpPr>
          <p:cNvPr id="49" name="Group 48">
            <a:extLst>
              <a:ext uri="{FF2B5EF4-FFF2-40B4-BE49-F238E27FC236}">
                <a16:creationId xmlns:a16="http://schemas.microsoft.com/office/drawing/2014/main" id="{DB187DEC-D77E-E1BB-684D-EA2D30DAD622}"/>
              </a:ext>
            </a:extLst>
          </p:cNvPr>
          <p:cNvGrpSpPr/>
          <p:nvPr/>
        </p:nvGrpSpPr>
        <p:grpSpPr>
          <a:xfrm>
            <a:off x="-11186809" y="4431626"/>
            <a:ext cx="4642987" cy="3502066"/>
            <a:chOff x="-14182928" y="5442118"/>
            <a:chExt cx="4642987" cy="3502066"/>
          </a:xfrm>
        </p:grpSpPr>
        <p:pic>
          <p:nvPicPr>
            <p:cNvPr id="44" name="Picture 43" descr="A picture containing water, outdoor, sky, lake&#10;&#10;Description automatically generated">
              <a:extLst>
                <a:ext uri="{FF2B5EF4-FFF2-40B4-BE49-F238E27FC236}">
                  <a16:creationId xmlns:a16="http://schemas.microsoft.com/office/drawing/2014/main" id="{82BADC79-CD5E-8CFD-3E75-571A59A821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67676" y="5442118"/>
              <a:ext cx="4427735" cy="2804232"/>
            </a:xfrm>
            <a:prstGeom prst="rect">
              <a:avLst/>
            </a:prstGeom>
          </p:spPr>
        </p:pic>
        <p:sp>
          <p:nvSpPr>
            <p:cNvPr id="47" name="TextBox 46">
              <a:extLst>
                <a:ext uri="{FF2B5EF4-FFF2-40B4-BE49-F238E27FC236}">
                  <a16:creationId xmlns:a16="http://schemas.microsoft.com/office/drawing/2014/main" id="{1B74A46B-D60A-087B-6FC5-05D866E66ED8}"/>
                </a:ext>
              </a:extLst>
            </p:cNvPr>
            <p:cNvSpPr txBox="1"/>
            <p:nvPr/>
          </p:nvSpPr>
          <p:spPr>
            <a:xfrm>
              <a:off x="-14182928" y="8482519"/>
              <a:ext cx="3988341" cy="461665"/>
            </a:xfrm>
            <a:prstGeom prst="rect">
              <a:avLst/>
            </a:prstGeom>
            <a:noFill/>
          </p:spPr>
          <p:txBody>
            <a:bodyPr wrap="square" rtlCol="0">
              <a:spAutoFit/>
            </a:bodyPr>
            <a:lstStyle/>
            <a:p>
              <a:pPr algn="ctr"/>
              <a:r>
                <a:rPr lang="en-US" sz="2400" b="1" dirty="0" err="1"/>
                <a:t>Đầm</a:t>
              </a:r>
              <a:r>
                <a:rPr lang="en-US" sz="2400" b="1" dirty="0"/>
                <a:t> </a:t>
              </a:r>
              <a:r>
                <a:rPr lang="en-US" sz="2400" b="1" dirty="0" err="1"/>
                <a:t>sụt</a:t>
              </a:r>
              <a:r>
                <a:rPr lang="en-US" sz="2400" b="1" dirty="0"/>
                <a:t> </a:t>
              </a:r>
              <a:r>
                <a:rPr lang="en-US" sz="2400" b="1" dirty="0" err="1"/>
                <a:t>tôm</a:t>
              </a:r>
              <a:endParaRPr lang="en-US" sz="2400" b="1" dirty="0"/>
            </a:p>
          </p:txBody>
        </p:sp>
      </p:grpSp>
      <p:grpSp>
        <p:nvGrpSpPr>
          <p:cNvPr id="53" name="Group 52">
            <a:extLst>
              <a:ext uri="{FF2B5EF4-FFF2-40B4-BE49-F238E27FC236}">
                <a16:creationId xmlns:a16="http://schemas.microsoft.com/office/drawing/2014/main" id="{3C0F7B48-990B-3A45-9478-94CBDE000072}"/>
              </a:ext>
            </a:extLst>
          </p:cNvPr>
          <p:cNvGrpSpPr/>
          <p:nvPr/>
        </p:nvGrpSpPr>
        <p:grpSpPr>
          <a:xfrm>
            <a:off x="-13346350" y="9371213"/>
            <a:ext cx="11284086" cy="865173"/>
            <a:chOff x="-13346350" y="9371213"/>
            <a:chExt cx="11284086" cy="865173"/>
          </a:xfrm>
        </p:grpSpPr>
        <p:sp>
          <p:nvSpPr>
            <p:cNvPr id="51" name="Arrow: Right 50">
              <a:extLst>
                <a:ext uri="{FF2B5EF4-FFF2-40B4-BE49-F238E27FC236}">
                  <a16:creationId xmlns:a16="http://schemas.microsoft.com/office/drawing/2014/main" id="{07945816-864D-5CE0-C8B8-04C7A864A2C6}"/>
                </a:ext>
              </a:extLst>
            </p:cNvPr>
            <p:cNvSpPr/>
            <p:nvPr/>
          </p:nvSpPr>
          <p:spPr>
            <a:xfrm>
              <a:off x="-13346350" y="9371213"/>
              <a:ext cx="1731524" cy="583659"/>
            </a:xfrm>
            <a:prstGeom prst="rightArrow">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63E26D1-B055-CAB5-E485-BE89A138FF4C}"/>
                </a:ext>
              </a:extLst>
            </p:cNvPr>
            <p:cNvSpPr txBox="1"/>
            <p:nvPr/>
          </p:nvSpPr>
          <p:spPr>
            <a:xfrm>
              <a:off x="-11614826" y="9371213"/>
              <a:ext cx="9552562" cy="865173"/>
            </a:xfrm>
            <a:prstGeom prst="rect">
              <a:avLst/>
            </a:prstGeom>
            <a:noFill/>
          </p:spPr>
          <p:txBody>
            <a:bodyPr wrap="square" rtlCol="0">
              <a:spAutoFit/>
            </a:bodyPr>
            <a:lstStyle/>
            <a:p>
              <a:pPr marL="0" marR="0" indent="457200">
                <a:lnSpc>
                  <a:spcPct val="107000"/>
                </a:lnSpc>
                <a:spcBef>
                  <a:spcPts val="0"/>
                </a:spcBef>
                <a:spcAft>
                  <a:spcPts val="800"/>
                </a:spcAft>
              </a:pPr>
              <a:r>
                <a:rPr lang="vi-VN" sz="2400" b="1" dirty="0">
                  <a:effectLst/>
                  <a:latin typeface="Calibri" panose="020F0502020204030204" pitchFamily="34" charset="0"/>
                  <a:ea typeface="Times New Roman" panose="02020603050405020304" pitchFamily="18" charset="0"/>
                  <a:cs typeface="Calibri" panose="020F0502020204030204" pitchFamily="34" charset="0"/>
                </a:rPr>
                <a:t>Ngoài ra sản phẩm còn được áp dụng cho các đầm sục tôm, hệ thống tưới, y tế hay các cơ sở đông lạnh để kịp thời chạy máy nổ.</a:t>
              </a:r>
              <a:endParaRPr lang="en-US" sz="2400" b="1" dirty="0">
                <a:effectLst/>
                <a:latin typeface="Calibri" panose="020F0502020204030204" pitchFamily="34" charset="0"/>
                <a:ea typeface="Times New Roman" panose="02020603050405020304" pitchFamily="18" charset="0"/>
                <a:cs typeface="Calibri" panose="020F0502020204030204" pitchFamily="34" charset="0"/>
              </a:endParaRPr>
            </a:p>
          </p:txBody>
        </p:sp>
      </p:grpSp>
    </p:spTree>
    <p:extLst>
      <p:ext uri="{BB962C8B-B14F-4D97-AF65-F5344CB8AC3E}">
        <p14:creationId xmlns:p14="http://schemas.microsoft.com/office/powerpoint/2010/main" val="25793118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22" presetClass="entr" presetSubtype="8" fill="hold" nodeType="withEffect">
                                  <p:stCondLst>
                                    <p:cond delay="175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700"/>
                                        <p:tgtEl>
                                          <p:spTgt spid="37"/>
                                        </p:tgtEl>
                                      </p:cBhvr>
                                    </p:animEffect>
                                  </p:childTnLst>
                                </p:cTn>
                              </p:par>
                              <p:par>
                                <p:cTn id="23" presetID="22" presetClass="entr" presetSubtype="8" fill="hold" nodeType="withEffect">
                                  <p:stCondLst>
                                    <p:cond delay="250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9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8659 0.66667 L -0.08659 0.91667 " pathEditMode="relative" rAng="0" ptsTypes="AA">
                                      <p:cBhvr>
                                        <p:cTn id="34" dur="2000" fill="hold"/>
                                        <p:tgtEl>
                                          <p:spTgt spid="11"/>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0.01237 0.81504 L 0.01237 1.06504 " pathEditMode="relative" rAng="0" ptsTypes="AA">
                                      <p:cBhvr>
                                        <p:cTn id="38" dur="2000" fill="hold"/>
                                        <p:tgtEl>
                                          <p:spTgt spid="15"/>
                                        </p:tgtEl>
                                        <p:attrNameLst>
                                          <p:attrName>ppt_x</p:attrName>
                                          <p:attrName>ppt_y</p:attrName>
                                        </p:attrNameLst>
                                      </p:cBhvr>
                                      <p:rCtr x="0" y="12500"/>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00442 0.73055 L 0.00442 0.98055 " pathEditMode="relative" rAng="0" ptsTypes="AA">
                                      <p:cBhvr>
                                        <p:cTn id="42" dur="2000" fill="hold"/>
                                        <p:tgtEl>
                                          <p:spTgt spid="37"/>
                                        </p:tgtEl>
                                        <p:attrNameLst>
                                          <p:attrName>ppt_x</p:attrName>
                                          <p:attrName>ppt_y</p:attrName>
                                        </p:attrNameLst>
                                      </p:cBhvr>
                                      <p:rCtr x="0" y="12500"/>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02917 0.67037 L 0.02917 0.92037 " pathEditMode="relative" rAng="0" ptsTypes="AA">
                                      <p:cBhvr>
                                        <p:cTn id="46" dur="2000" fill="hold"/>
                                        <p:tgtEl>
                                          <p:spTgt spid="23"/>
                                        </p:tgtEl>
                                        <p:attrNameLst>
                                          <p:attrName>ppt_x</p:attrName>
                                          <p:attrName>ppt_y</p:attrName>
                                        </p:attrNameLst>
                                      </p:cBhvr>
                                      <p:rCtr x="0" y="12500"/>
                                    </p:animMotion>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0.01159 0.5963 L -0.01159 0.8463 " pathEditMode="relative" rAng="0" ptsTypes="AA">
                                      <p:cBhvr>
                                        <p:cTn id="50" dur="2000" fill="hold"/>
                                        <p:tgtEl>
                                          <p:spTgt spid="38"/>
                                        </p:tgtEl>
                                        <p:attrNameLst>
                                          <p:attrName>ppt_x</p:attrName>
                                          <p:attrName>ppt_y</p:attrName>
                                        </p:attrNameLst>
                                      </p:cBhvr>
                                      <p:rCtr x="0" y="12500"/>
                                    </p:animMotion>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0.02409 -0.0757 L 1.07851 -0.54746 " pathEditMode="relative" rAng="0" ptsTypes="AA">
                                      <p:cBhvr>
                                        <p:cTn id="54" dur="2000" fill="hold"/>
                                        <p:tgtEl>
                                          <p:spTgt spid="53"/>
                                        </p:tgtEl>
                                        <p:attrNameLst>
                                          <p:attrName>ppt_x</p:attrName>
                                          <p:attrName>ppt_y</p:attrName>
                                        </p:attrNameLst>
                                      </p:cBhvr>
                                      <p:rCtr x="55130" y="-23588"/>
                                    </p:animMotion>
                                  </p:childTnLst>
                                </p:cTn>
                              </p:par>
                              <p:par>
                                <p:cTn id="55" presetID="42" presetClass="path" presetSubtype="0" accel="50000" decel="50000" fill="hold" nodeType="withEffect">
                                  <p:stCondLst>
                                    <p:cond delay="1250"/>
                                  </p:stCondLst>
                                  <p:childTnLst>
                                    <p:animMotion origin="layout" path="M 2.5E-6 -2.59259E-6 L 1.1875 0.1338 " pathEditMode="relative" rAng="0" ptsTypes="AA">
                                      <p:cBhvr>
                                        <p:cTn id="56" dur="2000" fill="hold"/>
                                        <p:tgtEl>
                                          <p:spTgt spid="50"/>
                                        </p:tgtEl>
                                        <p:attrNameLst>
                                          <p:attrName>ppt_x</p:attrName>
                                          <p:attrName>ppt_y</p:attrName>
                                        </p:attrNameLst>
                                      </p:cBhvr>
                                      <p:rCtr x="59375" y="6690"/>
                                    </p:animMotion>
                                  </p:childTnLst>
                                </p:cTn>
                              </p:par>
                              <p:par>
                                <p:cTn id="57" presetID="42" presetClass="path" presetSubtype="0" accel="50000" decel="50000" fill="hold" nodeType="withEffect">
                                  <p:stCondLst>
                                    <p:cond delay="2250"/>
                                  </p:stCondLst>
                                  <p:childTnLst>
                                    <p:animMotion origin="layout" path="M -0.06341 -0.3662 L 1.37448 -0.36944 " pathEditMode="relative" rAng="0" ptsTypes="AA">
                                      <p:cBhvr>
                                        <p:cTn id="58" dur="2000" fill="hold"/>
                                        <p:tgtEl>
                                          <p:spTgt spid="49"/>
                                        </p:tgtEl>
                                        <p:attrNameLst>
                                          <p:attrName>ppt_x</p:attrName>
                                          <p:attrName>ppt_y</p:attrName>
                                        </p:attrNameLst>
                                      </p:cBhvr>
                                      <p:rCtr x="71901"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a:solidFill>
                  <a:schemeClr val="bg1"/>
                </a:solidFill>
                <a:latin typeface="Arial" panose="020B0604020202020204" pitchFamily="34" charset="0"/>
                <a:cs typeface="Arial" panose="020B0604020202020204" pitchFamily="34" charset="0"/>
              </a:rPr>
              <a:t>Nội dung 1</a:t>
            </a:r>
            <a:endParaRPr lang="vi-VN" sz="4400" b="1">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387823" y="-550184"/>
            <a:ext cx="12887155" cy="7958367"/>
          </a:xfrm>
          <a:prstGeom prst="roundRect">
            <a:avLst>
              <a:gd name="adj" fmla="val 5096"/>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93CB8692-6AA5-C1C5-CEEC-14265E34BC6E}"/>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1.3.Thực </a:t>
            </a:r>
            <a:r>
              <a:rPr lang="en-US" sz="3000" b="1" dirty="0" err="1">
                <a:latin typeface="Raleway" pitchFamily="2" charset="0"/>
              </a:rPr>
              <a:t>tiễn</a:t>
            </a:r>
            <a:r>
              <a:rPr lang="en-US" sz="3000" b="1" dirty="0">
                <a:latin typeface="Raleway" pitchFamily="2" charset="0"/>
              </a:rPr>
              <a:t> </a:t>
            </a:r>
            <a:r>
              <a:rPr lang="en-US" sz="3000" b="1" dirty="0" err="1">
                <a:latin typeface="Raleway" pitchFamily="2" charset="0"/>
              </a:rPr>
              <a:t>áp</a:t>
            </a:r>
            <a:r>
              <a:rPr lang="en-US" sz="3000" b="1" dirty="0">
                <a:latin typeface="Raleway" pitchFamily="2" charset="0"/>
              </a:rPr>
              <a:t> </a:t>
            </a:r>
            <a:r>
              <a:rPr lang="en-US" sz="3000" b="1" dirty="0" err="1">
                <a:latin typeface="Raleway" pitchFamily="2" charset="0"/>
              </a:rPr>
              <a:t>dụng</a:t>
            </a:r>
            <a:r>
              <a:rPr lang="en-US" sz="3000" b="1" dirty="0">
                <a:latin typeface="Raleway" pitchFamily="2" charset="0"/>
              </a:rPr>
              <a:t> </a:t>
            </a:r>
            <a:r>
              <a:rPr lang="en-US" sz="3000" b="1" dirty="0" err="1">
                <a:latin typeface="Raleway" pitchFamily="2" charset="0"/>
              </a:rPr>
              <a:t>của</a:t>
            </a:r>
            <a:r>
              <a:rPr lang="en-US" sz="3000" b="1" dirty="0">
                <a:latin typeface="Raleway" pitchFamily="2" charset="0"/>
              </a:rPr>
              <a:t> </a:t>
            </a:r>
            <a:r>
              <a:rPr lang="en-US" sz="3000" b="1" dirty="0" err="1">
                <a:latin typeface="Raleway" pitchFamily="2" charset="0"/>
              </a:rPr>
              <a:t>adruino</a:t>
            </a:r>
            <a:r>
              <a:rPr lang="en-US" sz="3000" b="1" dirty="0">
                <a:latin typeface="Raleway" pitchFamily="2" charset="0"/>
              </a:rPr>
              <a:t> </a:t>
            </a:r>
            <a:r>
              <a:rPr lang="en-US" sz="3000" b="1" dirty="0" err="1">
                <a:latin typeface="Raleway" pitchFamily="2" charset="0"/>
              </a:rPr>
              <a:t>vào</a:t>
            </a:r>
            <a:r>
              <a:rPr lang="en-US" sz="3000" b="1" dirty="0">
                <a:latin typeface="Raleway" pitchFamily="2" charset="0"/>
              </a:rPr>
              <a:t> </a:t>
            </a:r>
            <a:r>
              <a:rPr lang="en-US" sz="3000" b="1" dirty="0" err="1">
                <a:latin typeface="Raleway" pitchFamily="2" charset="0"/>
              </a:rPr>
              <a:t>đề</a:t>
            </a:r>
            <a:r>
              <a:rPr lang="en-US" sz="3000" b="1" dirty="0">
                <a:latin typeface="Raleway" pitchFamily="2" charset="0"/>
              </a:rPr>
              <a:t> </a:t>
            </a:r>
            <a:r>
              <a:rPr lang="en-US" sz="3000" b="1" dirty="0" err="1">
                <a:latin typeface="Raleway" pitchFamily="2" charset="0"/>
              </a:rPr>
              <a:t>tài</a:t>
            </a:r>
            <a:endParaRPr lang="en-US" sz="3000" b="1" dirty="0">
              <a:latin typeface="Raleway" pitchFamily="2" charset="0"/>
            </a:endParaRPr>
          </a:p>
        </p:txBody>
      </p:sp>
      <p:sp>
        <p:nvSpPr>
          <p:cNvPr id="4" name="TextBox 3">
            <a:extLst>
              <a:ext uri="{FF2B5EF4-FFF2-40B4-BE49-F238E27FC236}">
                <a16:creationId xmlns:a16="http://schemas.microsoft.com/office/drawing/2014/main" id="{AAB87122-D36A-B82C-36B5-D9C75B65C220}"/>
              </a:ext>
            </a:extLst>
          </p:cNvPr>
          <p:cNvSpPr txBox="1"/>
          <p:nvPr/>
        </p:nvSpPr>
        <p:spPr>
          <a:xfrm>
            <a:off x="344947" y="1412058"/>
            <a:ext cx="10642060" cy="2369880"/>
          </a:xfrm>
          <a:prstGeom prst="rect">
            <a:avLst/>
          </a:prstGeom>
          <a:noFill/>
        </p:spPr>
        <p:txBody>
          <a:bodyPr wrap="square" rtlCol="0">
            <a:spAutoFit/>
          </a:bodyPr>
          <a:lstStyle/>
          <a:p>
            <a:r>
              <a:rPr lang="vi-VN" sz="2600" b="1" dirty="0">
                <a:effectLst/>
                <a:latin typeface="Calibri" panose="020F0502020204030204" pitchFamily="34" charset="0"/>
                <a:ea typeface="Times New Roman" panose="02020603050405020304" pitchFamily="18" charset="0"/>
                <a:cs typeface="Calibri" panose="020F0502020204030204" pitchFamily="34" charset="0"/>
              </a:rPr>
              <a:t>Thiết bị hoạt động dựa trên nguyên lý kiểm tra hiệu điện thế. Sản phẩm được thiết kế từ những linh kiện đơn giản dễ lắp đặt giá thành tương đối rẻ. Khi bị mất điện do các yếu tố như bị trộm cắt dây điện, giật phiêu, ngắt cầu dao, tác động tới hệ thống tủ điện hoặc do yếu tố khách quan như ngắt điện từ điện lực nhưng sẽ có lịch thông báo trước.</a:t>
            </a:r>
            <a:endParaRPr lang="en-US" sz="2600" b="1" dirty="0">
              <a:effectLst/>
              <a:latin typeface="Calibri" panose="020F0502020204030204" pitchFamily="34" charset="0"/>
              <a:ea typeface="Times New Roman" panose="02020603050405020304" pitchFamily="18" charset="0"/>
              <a:cs typeface="Calibri" panose="020F0502020204030204" pitchFamily="34" charset="0"/>
            </a:endParaRPr>
          </a:p>
          <a:p>
            <a:endParaRPr lang="en-US" dirty="0"/>
          </a:p>
        </p:txBody>
      </p:sp>
    </p:spTree>
    <p:extLst>
      <p:ext uri="{BB962C8B-B14F-4D97-AF65-F5344CB8AC3E}">
        <p14:creationId xmlns:p14="http://schemas.microsoft.com/office/powerpoint/2010/main" val="302246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2"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heel(2)">
                                      <p:cBhvr>
                                        <p:cTn id="12"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1906208"/>
            <a:ext cx="9741005" cy="954107"/>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r>
              <a:rPr lang="en-US" sz="2800" b="1" dirty="0" err="1">
                <a:solidFill>
                  <a:schemeClr val="bg1">
                    <a:lumMod val="95000"/>
                  </a:schemeClr>
                </a:solidFill>
                <a:effectLst/>
                <a:latin typeface="Arial" panose="020B0604020202020204" pitchFamily="34" charset="0"/>
                <a:cs typeface="Arial" panose="020B0604020202020204" pitchFamily="34" charset="0"/>
              </a:rPr>
              <a:t>Thiết</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bị</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cảnh</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báo</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chống</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trộm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trạm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biến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dây</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đồng</a:t>
            </a:r>
            <a:r>
              <a:rPr lang="en-US" sz="2800" b="1" dirty="0">
                <a:solidFill>
                  <a:schemeClr val="bg1">
                    <a:lumMod val="95000"/>
                  </a:schemeClr>
                </a:solidFill>
                <a:effectLst/>
                <a:latin typeface="Arial" panose="020B0604020202020204" pitchFamily="34" charset="0"/>
                <a:cs typeface="Arial" panose="020B0604020202020204" pitchFamily="34" charset="0"/>
              </a:rPr>
              <a:t> qua </a:t>
            </a:r>
            <a:r>
              <a:rPr lang="en-US" sz="2800" b="1" dirty="0" err="1">
                <a:solidFill>
                  <a:schemeClr val="bg1">
                    <a:lumMod val="95000"/>
                  </a:schemeClr>
                </a:solidFill>
                <a:effectLst/>
                <a:latin typeface="Arial" panose="020B0604020202020204" pitchFamily="34" charset="0"/>
                <a:cs typeface="Arial" panose="020B0604020202020204" pitchFamily="34" charset="0"/>
              </a:rPr>
              <a:t>điện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thoại</a:t>
            </a:r>
            <a:r>
              <a:rPr lang="en-US" sz="2800" b="0" i="0" dirty="0">
                <a:solidFill>
                  <a:srgbClr val="000000"/>
                </a:solidFill>
                <a:effectLst/>
                <a:latin typeface="Times New Roman" panose="02020603050405020304" pitchFamily="18" charset="0"/>
              </a:rPr>
              <a:t>.</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grpSp>
        <p:nvGrpSpPr>
          <p:cNvPr id="11" name="Group 10">
            <a:extLst>
              <a:ext uri="{FF2B5EF4-FFF2-40B4-BE49-F238E27FC236}">
                <a16:creationId xmlns:a16="http://schemas.microsoft.com/office/drawing/2014/main" id="{F6A5446F-0A9B-27F8-264C-A5EDC63C3AF9}"/>
              </a:ext>
            </a:extLst>
          </p:cNvPr>
          <p:cNvGrpSpPr/>
          <p:nvPr/>
        </p:nvGrpSpPr>
        <p:grpSpPr>
          <a:xfrm>
            <a:off x="545461" y="3878868"/>
            <a:ext cx="2608313" cy="2419023"/>
            <a:chOff x="408341" y="3884194"/>
            <a:chExt cx="2608313" cy="2419023"/>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9" name="Group 8">
              <a:extLst>
                <a:ext uri="{FF2B5EF4-FFF2-40B4-BE49-F238E27FC236}">
                  <a16:creationId xmlns:a16="http://schemas.microsoft.com/office/drawing/2014/main" id="{5041593D-316A-8368-708F-B578A8BD4BF3}"/>
                </a:ext>
              </a:extLst>
            </p:cNvPr>
            <p:cNvGrpSpPr/>
            <p:nvPr/>
          </p:nvGrpSpPr>
          <p:grpSpPr>
            <a:xfrm>
              <a:off x="567172" y="4041009"/>
              <a:ext cx="2120802" cy="1984912"/>
              <a:chOff x="567172" y="4041009"/>
              <a:chExt cx="2120802" cy="1984912"/>
            </a:xfrm>
          </p:grpSpPr>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grpSp>
      </p:grpSp>
      <p:grpSp>
        <p:nvGrpSpPr>
          <p:cNvPr id="10" name="Group 9">
            <a:extLst>
              <a:ext uri="{FF2B5EF4-FFF2-40B4-BE49-F238E27FC236}">
                <a16:creationId xmlns:a16="http://schemas.microsoft.com/office/drawing/2014/main" id="{99268956-C427-C2A2-7911-C1D0CEA0AD84}"/>
              </a:ext>
            </a:extLst>
          </p:cNvPr>
          <p:cNvGrpSpPr/>
          <p:nvPr/>
        </p:nvGrpSpPr>
        <p:grpSpPr>
          <a:xfrm>
            <a:off x="4340463" y="3909839"/>
            <a:ext cx="2593741" cy="2396364"/>
            <a:chOff x="3330836" y="3906853"/>
            <a:chExt cx="2593741" cy="239636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38F04755-7514-D0E3-4ADD-55DAB9C7D6D5}"/>
                </a:ext>
              </a:extLst>
            </p:cNvPr>
            <p:cNvGrpSpPr/>
            <p:nvPr/>
          </p:nvGrpSpPr>
          <p:grpSpPr>
            <a:xfrm>
              <a:off x="3520538" y="4025647"/>
              <a:ext cx="2117603" cy="1939691"/>
              <a:chOff x="3520538" y="4025647"/>
              <a:chExt cx="2117603" cy="1939691"/>
            </a:xfrm>
          </p:grpSpPr>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grpSp>
      </p:grpSp>
      <p:grpSp>
        <p:nvGrpSpPr>
          <p:cNvPr id="4" name="Group 3">
            <a:extLst>
              <a:ext uri="{FF2B5EF4-FFF2-40B4-BE49-F238E27FC236}">
                <a16:creationId xmlns:a16="http://schemas.microsoft.com/office/drawing/2014/main" id="{F962EC10-4DA1-98A0-9EDA-D921D147BA9B}"/>
              </a:ext>
            </a:extLst>
          </p:cNvPr>
          <p:cNvGrpSpPr/>
          <p:nvPr/>
        </p:nvGrpSpPr>
        <p:grpSpPr>
          <a:xfrm>
            <a:off x="8170343" y="3928971"/>
            <a:ext cx="2571091" cy="2375961"/>
            <a:chOff x="6431608" y="3886636"/>
            <a:chExt cx="2571091" cy="2375961"/>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149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grpSp>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15010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5" y="1593123"/>
            <a:ext cx="1064622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2" name="TextBox 21">
            <a:extLst>
              <a:ext uri="{FF2B5EF4-FFF2-40B4-BE49-F238E27FC236}">
                <a16:creationId xmlns:a16="http://schemas.microsoft.com/office/drawing/2014/main" id="{8FEF577D-9E0F-FA14-C86F-4282015D0944}"/>
              </a:ext>
            </a:extLst>
          </p:cNvPr>
          <p:cNvSpPr txBox="1"/>
          <p:nvPr/>
        </p:nvSpPr>
        <p:spPr>
          <a:xfrm>
            <a:off x="2019949" y="2281662"/>
            <a:ext cx="7066511" cy="630942"/>
          </a:xfrm>
          <a:prstGeom prst="rect">
            <a:avLst/>
          </a:prstGeom>
          <a:noFill/>
        </p:spPr>
        <p:txBody>
          <a:bodyPr wrap="square" rtlCol="0">
            <a:spAutoFit/>
          </a:bodyPr>
          <a:lstStyle/>
          <a:p>
            <a:r>
              <a:rPr lang="vi-VN" sz="3500" dirty="0">
                <a:solidFill>
                  <a:srgbClr val="000000"/>
                </a:solidFill>
                <a:latin typeface="iCiel Brush Up" panose="02000000000000000000" pitchFamily="2" charset="0"/>
              </a:rPr>
              <a:t>CẤU TRÚC VÀ TÍNH NĂNG CỦA ARDUINO</a:t>
            </a:r>
            <a:endParaRPr lang="en-US" sz="3500" dirty="0">
              <a:latin typeface="iCiel Brush Up" panose="02000000000000000000" pitchFamily="2" charset="0"/>
            </a:endParaRPr>
          </a:p>
        </p:txBody>
      </p:sp>
      <p:pic>
        <p:nvPicPr>
          <p:cNvPr id="21" name="Picture 20" descr="A picture containing text&#10;&#10;Description automatically generated">
            <a:extLst>
              <a:ext uri="{FF2B5EF4-FFF2-40B4-BE49-F238E27FC236}">
                <a16:creationId xmlns:a16="http://schemas.microsoft.com/office/drawing/2014/main" id="{7B1B38A3-0BCE-68D1-7598-9A0E0B4894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1166" y="3805784"/>
            <a:ext cx="1453899" cy="1594107"/>
          </a:xfrm>
          <a:prstGeom prst="rect">
            <a:avLst/>
          </a:prstGeom>
        </p:spPr>
      </p:pic>
    </p:spTree>
    <p:extLst>
      <p:ext uri="{BB962C8B-B14F-4D97-AF65-F5344CB8AC3E}">
        <p14:creationId xmlns:p14="http://schemas.microsoft.com/office/powerpoint/2010/main" val="399097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iterate type="lt">
                                    <p:tmPct val="100000"/>
                                  </p:iterate>
                                  <p:childTnLst>
                                    <p:set>
                                      <p:cBhvr>
                                        <p:cTn id="10" dur="1" fill="hold">
                                          <p:stCondLst>
                                            <p:cond delay="0"/>
                                          </p:stCondLst>
                                        </p:cTn>
                                        <p:tgtEl>
                                          <p:spTgt spid="22"/>
                                        </p:tgtEl>
                                        <p:attrNameLst>
                                          <p:attrName>style.visibility</p:attrName>
                                        </p:attrNameLst>
                                      </p:cBhvr>
                                      <p:to>
                                        <p:strVal val="visible"/>
                                      </p:to>
                                    </p:set>
                                    <p:animEffect transition="in" filter="wipe(left)">
                                      <p:cBhvr>
                                        <p:cTn id="11" dur="300"/>
                                        <p:tgtEl>
                                          <p:spTgt spid="22"/>
                                        </p:tgtEl>
                                      </p:cBhvr>
                                    </p:animEffect>
                                  </p:childTnLst>
                                </p:cTn>
                              </p:par>
                              <p:par>
                                <p:cTn id="12" presetID="0" presetClass="path" presetSubtype="0" fill="hold" nodeType="withEffect">
                                  <p:stCondLst>
                                    <p:cond delay="0"/>
                                  </p:stCondLst>
                                  <p:childTnLst>
                                    <p:animMotion origin="layout" path="M -0.03854 -0.14884 L -0.03854 -0.14861 C -0.04362 -0.14675 -0.04948 -0.14745 -0.05404 -0.14236 C -0.05599 -0.14004 -0.05417 -0.13356 -0.05521 -0.12962 C -0.05664 -0.12361 -0.05911 -0.11851 -0.06094 -0.11273 C -0.06068 -0.10925 -0.06094 -0.10509 -0.0599 -0.10231 C -0.05885 -0.09976 -0.0569 -0.09814 -0.05521 -0.09791 C -0.04883 -0.09745 -0.04245 -0.0993 -0.0362 -0.1 C -0.03398 -0.10208 -0.02878 -0.10555 -0.02786 -0.11064 C -0.02708 -0.11481 -0.02786 -0.11921 -0.02786 -0.12337 L -0.02187 -0.15925 C -0.02344 -0.14513 -0.025 -0.13101 -0.02656 -0.11712 C -0.02695 -0.11412 -0.02812 -0.10578 -0.02786 -0.10856 C -0.02617 -0.12407 -0.02552 -0.15416 -0.01706 -0.16782 C -0.01523 -0.17083 -0.01237 -0.1706 -0.0099 -0.17199 C -0.01615 -0.10115 -0.01016 -0.12476 -0.01823 -0.09583 C -0.01992 -0.1 -0.02161 -0.10416 -0.02305 -0.10856 C -0.02396 -0.11134 -0.02656 -0.11458 -0.02539 -0.11712 C -0.02253 -0.12291 -0.01732 -0.12361 -0.01354 -0.12754 C -0.01185 -0.12939 -0.01029 -0.13194 -0.00872 -0.13402 C -0.00677 -0.12685 -0.00534 -0.11921 -0.00286 -0.11273 C -0.00169 -0.10995 0.0013 -0.10324 0.00195 -0.10648 C 0.00612 -0.12662 0.00912 -0.1699 0.00912 -0.16967 C 0.00872 -0.16226 0.0082 -0.15439 0.00794 -0.14675 C 0.00742 -0.13472 0.00729 -0.12268 0.00677 -0.11064 C 0.00651 -0.10717 0.0069 -0.09745 0.00547 -0.1 C 0.00352 -0.1037 0.00469 -0.10995 0.0043 -0.11481 L -0.02786 -0.15717 C -0.02578 -0.16226 -0.02487 -0.17476 -0.02187 -0.17199 C -0.01719 -0.16805 -0.02005 -0.1412 -0.01588 -0.14675 C -0.01107 -0.153 -0.01667 -0.16782 -0.01706 -0.17847 C 0.00156 -0.18958 -0.00482 -0.18402 0.00313 -0.19097 L 0.03047 -0.13611 C 0.0263 -0.09814 0.02695 -0.11504 0.02695 -0.08518 L 0.02344 -0.153 C 0.0401 -0.15069 0.03372 -0.15092 0.04245 -0.15092 L 0.03412 -0.16157 C 0.03216 -0.05462 0.03086 -0.09351 0.0388 -0.14884 C 0.03958 -0.15324 0.04037 -0.15833 0.04245 -0.16157 C 0.04401 -0.16388 0.04635 -0.16296 0.04844 -0.16365 C 0.04675 -0.15787 0.0457 -0.15185 0.04362 -0.14675 C 0.03399 -0.12291 0.03789 -0.14421 0.03529 -0.12546 C 0.0405 -0.12476 0.0457 -0.125 0.05078 -0.12337 C 0.05221 -0.12291 0.05352 -0.12129 0.0543 -0.11921 C 0.0556 -0.11597 0.05677 -0.10486 0.05677 -0.10856 C 0.05677 -0.11504 0.05508 -0.12129 0.0543 -0.12754 C 0.05547 -0.10671 0.05274 -0.0949 0.0651 -0.11921 C 0.06615 -0.12129 0.06589 -0.12476 0.06628 -0.12754 C 0.06667 -0.13101 0.06706 -0.13472 0.06745 -0.13819 C 0.06797 -0.14375 0.06927 -0.16064 0.06862 -0.15509 C 0.0668 -0.13888 0.06042 -0.0912 0.0638 -0.10648 C 0.0655 -0.11342 0.06667 -0.12083 0.06862 -0.12754 C 0.07188 -0.13935 0.0724 -0.13425 0.07813 -0.14236 C 0.08034 -0.1456 0.08216 -0.14953 0.08412 -0.153 C 0.08451 -0.15509 0.0862 -0.15787 0.08529 -0.15925 C 0.07891 -0.16875 0.07539 -0.16226 0.06979 -0.15717 C 0.06901 -0.153 0.0681 -0.14884 0.06745 -0.14444 C 0.06693 -0.14166 0.06602 -0.13888 0.06628 -0.13611 C 0.0668 -0.13009 0.06745 -0.12337 0.06979 -0.11921 C 0.07188 -0.1155 0.07526 -0.11597 0.07813 -0.11481 C 0.08438 -0.11226 0.08451 -0.11273 0.08997 -0.11273 L 0.05547 -0.153 C 0.0681 -0.17314 0.06263 -0.16782 0.06979 -0.17407 L 0.10313 -0.13819 C 0.10508 -0.12476 0.10664 -0.08495 0.10912 -0.09791 C 0.11719 -0.14097 0.11419 -0.12314 0.11862 -0.15092 C 0.12018 -0.14259 0.11888 -0.14606 0.12214 -0.14027 L 0.12813 -0.14027 C 0.125 -0.13194 0.12135 -0.12384 0.11862 -0.11481 C 0.11615 -0.10694 0.11628 -0.09699 0.11628 -0.10439 L 0.12695 -0.153 C 0.12774 -0.14513 0.12878 -0.1375 0.1293 -0.12962 C 0.12995 -0.12199 0.13047 -0.10648 0.13047 -0.10625 L 0.13047 -0.10648 L 0.11628 -0.1699 C 0.1194 -0.16574 0.1224 -0.16087 0.12578 -0.15717 C 0.12839 -0.15439 0.13412 -0.15092 0.13412 -0.15069 L 0.15313 -0.153 L 0.15313 -0.09583 L 0.15313 -0.14884 C 0.16784 -0.15092 0.16263 -0.15092 0.16862 -0.15092 L 0.1638 -0.153 C 0.16224 -0.14745 0.15977 -0.14236 0.15912 -0.13611 C 0.153 -0.08402 0.15638 -0.09768 0.16146 -0.11273 C 0.16224 -0.11782 0.16315 -0.12268 0.1638 -0.12754 C 0.16432 -0.13101 0.16393 -0.13518 0.16497 -0.13819 C 0.16576 -0.14004 0.16745 -0.13958 0.16862 -0.14027 C 0.17057 -0.1368 0.17266 -0.13356 0.17461 -0.12962 C 0.17552 -0.12777 0.17578 -0.125 0.17695 -0.12337 C 0.17787 -0.12199 0.1793 -0.12199 0.18047 -0.12129 C 0.1832 -0.14027 0.17956 -0.11805 0.18529 -0.14027 C 0.18737 -0.14884 0.18789 -0.15486 0.1888 -0.16365 C 0.18919 -0.14444 0.18281 -0.1206 0.18997 -0.10648 C 0.19492 -0.09699 0.19714 -0.12916 0.20078 -0.14027 C 0.20182 -0.14398 0.20326 -0.14722 0.2043 -0.15092 C 0.20508 -0.1537 0.20664 -0.1625 0.20664 -0.15925 C 0.20664 -0.15347 0.20495 -0.14814 0.2043 -0.14236 C 0.20326 -0.13263 0.20195 -0.11273 0.20195 -0.1125 C 0.20078 -0.11574 0.19961 -0.11851 0.19831 -0.12129 C 0.19453 -0.12939 0.19232 -0.1287 0.19961 -0.12546 C 0.19675 -0.12962 0.1944 -0.13518 0.19128 -0.13819 C 0.1875 -0.14166 0.1832 -0.14236 0.1793 -0.14444 C 0.16172 -0.15439 0.18346 -0.14305 0.1638 -0.153 C 0.16862 -0.15717 0.17357 -0.16087 0.17813 -0.16574 C 0.18034 -0.16805 0.18151 -0.17407 0.18412 -0.17407 C 0.18568 -0.17407 0.18412 -0.16851 0.18412 -0.16574 L 0.22214 -0.14027 C 0.22057 -0.13333 0.21849 -0.12638 0.21745 -0.11921 C 0.21654 -0.11365 0.21628 -0.09652 0.21628 -0.10231 C 0.21628 -0.13055 0.21641 -0.128 0.21979 -0.14884 C 0.22214 -0.14236 0.22513 -0.1368 0.22695 -0.12962 C 0.22839 -0.12384 0.22826 -0.11689 0.2293 -0.11064 C 0.23021 -0.10486 0.23164 -0.0993 0.23281 -0.09375 C 0.23412 -0.13611 0.23164 -0.12129 0.23529 -0.14027 L 0.24948 -0.14444 C 0.24714 -0.14027 0.24453 -0.13657 0.24245 -0.13194 C 0.2388 -0.12384 0.23828 -0.11805 0.23646 -0.10856 C 0.23698 -0.11944 0.23685 -0.1375 0.23997 -0.14884 C 0.24115 -0.15277 0.24323 -0.15578 0.24479 -0.15925 C 0.24596 -0.15231 0.24792 -0.1456 0.24831 -0.13819 C 0.24883 -0.12962 0.24714 -0.11921 0.24596 -0.11064 C 0.24362 -0.11342 0.24128 -0.11666 0.2388 -0.11921 C 0.23776 -0.12013 0.23399 -0.12175 0.23529 -0.12129 C 0.2405 -0.11944 0.24557 -0.11712 0.25078 -0.11481 C 0.25117 -0.1199 0.25195 -0.12476 0.25195 -0.12962 C 0.25195 -0.13541 0.25052 -0.14097 0.25078 -0.14675 C 0.25091 -0.15046 0.25234 -0.1537 0.25313 -0.15717 C 0.25352 -0.15023 0.25391 -0.14305 0.2543 -0.13611 C 0.25469 -0.12962 0.25417 -0.11111 0.25547 -0.11712 C 0.25755 -0.12615 0.25573 -0.1368 0.25664 -0.14675 C 0.25729 -0.15324 0.26029 -0.16574 0.26029 -0.1655 C 0.27383 -0.14953 0.24675 -0.18402 0.26615 -0.11481 L 0.26862 -0.10648 C 0.27409 -0.1324 0.27135 -0.11504 0.27331 -0.14675 C 0.27435 -0.16226 0.27175 -0.16157 0.27578 -0.16157 L 0.29245 -0.15509 C 0.28802 -0.15648 0.28359 -0.16134 0.2793 -0.15925 C 0.27383 -0.15694 0.27214 -0.13865 0.27096 -0.13194 C 0.27135 -0.12615 0.27031 -0.11967 0.27214 -0.11481 C 0.27357 -0.11134 0.2793 -0.11064 0.2793 -0.11041 C 0.28164 -0.11342 0.28451 -0.11527 0.28646 -0.11921 C 0.28841 -0.12314 0.29024 -0.14282 0.28763 -0.11921 C 0.28529 -0.13148 0.28607 -0.12222 0.29245 -0.12129 C 0.29479 -0.12083 0.29753 -0.12106 0.29948 -0.12337 C 0.30052 -0.12453 0.29948 -0.12754 0.29948 -0.12962 L 0.23763 -0.15925 C 0.23958 -0.15462 0.24662 -0.12592 0.25547 -0.13194 C 0.25716 -0.13287 0.25703 -0.1375 0.25781 -0.14027 C 0.25912 -0.15162 0.25912 -0.14722 0.25912 -0.153 L 0.3138 -0.15717 C 0.31029 -0.15856 0.30651 -0.16388 0.30313 -0.16157 C 0.30091 -0.15995 0.30195 -0.153 0.30195 -0.14884 C 0.30195 -0.14236 0.29883 -0.11805 0.30664 -0.11481 C 0.30899 -0.11388 0.31146 -0.11481 0.3138 -0.11481 L 0.32331 -0.14027 C 0.32695 -0.13611 0.32982 -0.12615 0.33412 -0.12754 C 0.33724 -0.1287 0.33568 -0.13888 0.33646 -0.14444 C 0.33828 -0.15856 0.3362 -0.15138 0.33997 -0.16157 L 0.35078 -0.15925 C 0.34492 -0.15023 0.33932 -0.14328 0.33529 -0.13194 C 0.33385 -0.12777 0.33281 -0.12337 0.33164 -0.11921 C 0.32839 -0.10648 0.33099 -0.11157 0.32813 -0.10648 L 0.34479 -0.15509 C 0.34818 -0.13865 0.34753 -0.13587 0.35195 -0.12546 C 0.35221 -0.12476 0.35274 -0.12407 0.35313 -0.12337 L 0.34115 -0.12546 L 0.35078 -0.11921 L 0.31862 -0.15925 C 0.32331 -0.16226 0.328 -0.1655 0.33281 -0.16782 C 0.33555 -0.16898 0.34193 -0.17476 0.34115 -0.1699 C 0.33997 -0.16111 0.33529 -0.1537 0.33047 -0.15092 L 0.32695 -0.14884 L 0.37565 -0.14444 C 0.37448 -0.13125 0.37357 -0.11759 0.37214 -0.10439 C 0.37188 -0.10208 0.37096 -0.09583 0.37096 -0.09791 C 0.37096 -0.10625 0.3707 -0.12152 0.37448 -0.12962 C 0.37734 -0.13587 0.38399 -0.14675 0.38399 -0.14652 C 0.38451 -0.14143 0.38724 -0.11435 0.38646 -0.11273 C 0.38516 -0.11018 0.37669 -0.12083 0.37448 -0.12337 L 0.38399 -0.12754 C 0.38607 -0.12847 0.38828 -0.128 0.38997 -0.12962 C 0.39128 -0.13101 0.39154 -0.13402 0.39232 -0.13611 C 0.39193 -0.14097 0.39375 -0.153 0.39115 -0.15092 C 0.38828 -0.14837 0.3888 -0.13935 0.38997 -0.13402 C 0.39063 -0.13125 0.39245 -0.13796 0.39362 -0.14027 C 0.39727 -0.14791 0.39766 -0.15069 0.40065 -0.15925 C 0.40143 -0.16157 0.40234 -0.16365 0.40313 -0.16574 C 0.40352 -0.16157 0.40469 -0.15717 0.4043 -0.153 C 0.40313 -0.13865 0.40156 -0.13773 0.39714 -0.12962 C 0.39792 -0.12685 0.39844 -0.12384 0.39948 -0.12129 C 0.40052 -0.11875 0.40221 -0.11759 0.40313 -0.11481 C 0.40781 -0.10023 0.40013 -0.11134 0.40781 -0.10231 C 0.40872 -0.11203 0.40964 -0.12986 0.41263 -0.14027 C 0.41341 -0.14282 0.41185 -0.13472 0.41146 -0.13194 C 0.41445 -0.0831 0.41029 -0.14143 0.4138 -0.15925 C 0.41458 -0.16365 0.41862 -0.15648 0.42096 -0.15509 C 0.42253 -0.15092 0.42526 -0.14745 0.42565 -0.14236 C 0.42643 -0.13449 0.4224 -0.12615 0.41862 -0.12337 C 0.41628 -0.12175 0.4138 -0.12222 0.41146 -0.12129 C 0.40977 -0.1206 0.40521 -0.11782 0.40664 -0.11921 C 0.41055 -0.12245 0.41471 -0.12453 0.41862 -0.12754 C 0.42005 -0.12893 0.42617 -0.13726 0.42695 -0.13819 C 0.4319 -0.16504 0.42956 -0.16157 0.43164 -0.14236 C 0.4319 -0.14027 0.43164 -0.13703 0.43281 -0.13611 C 0.43581 -0.13379 0.43919 -0.13472 0.44232 -0.13402 C 0.45065 -0.13888 0.44297 -0.13495 0.43763 -0.12546 C 0.43555 -0.12199 0.43229 -0.11782 0.43281 -0.11273 C 0.4332 -0.10925 0.43685 -0.11412 0.4388 -0.11481 C 0.44076 -0.1206 0.44362 -0.12662 0.44362 -0.13402 C 0.44362 -0.13888 0.44297 -0.14398 0.44232 -0.14884 C 0.44219 -0.15023 0.44232 -0.14606 0.44232 -0.14444 L 0.45065 -0.14675 C 0.45156 -0.13888 0.45274 -0.13125 0.45313 -0.12337 C 0.45326 -0.12037 0.453 -0.11689 0.45195 -0.11481 C 0.4513 -0.11388 0.45104 -0.11782 0.45065 -0.11921 L 0.45664 -0.14236 C 0.45899 -0.1375 0.4612 -0.13217 0.4638 -0.12754 C 0.46524 -0.12523 0.46719 -0.11875 0.46862 -0.12129 C 0.47162 -0.12662 0.47057 -0.15069 0.47214 -0.15717 C 0.47253 -0.15879 0.4737 -0.15578 0.47448 -0.15509 L 0.48399 -0.15092 C 0.47305 -0.13333 0.47201 -0.13865 0.47096 -0.11273 C 0.47083 -0.10995 0.47096 -0.10648 0.47214 -0.10439 C 0.4737 -0.10162 0.47604 -0.10162 0.47813 -0.1 C 0.48086 -0.10162 0.48399 -0.10138 0.48646 -0.10439 C 0.48906 -0.1074 0.48971 -0.12222 0.48997 -0.12546 C 0.48854 -0.13796 0.49024 -0.13356 0.48646 -0.14027 L 0.5043 -0.13611 L 0.51016 -0.13194 L 0.50313 -0.11481 " pathEditMode="relative" rAng="0" ptsTypes="AAAAAAAAAAAAAAAAAAAAAAAAAAAAAAAAAAAAAAAAAAAAAAAAAAAAAAAAAAAAAAAAAAAAAAAAAAAAAAAAAAAAAAAAAAAAAAAAAAAAAAAAAAAAAAAAAAAAAAAAAAAAAAAAAAAAAAAAAAAAAAAAAAAAAAAAAAAAAAAAAAAAAAAAAAAAAAAAAAAAAAAAAAAAAAAAAAAAAAAAAAAAAAAAAAAAAAAAAAAAAAAAAAAAAA">
                                      <p:cBhvr>
                                        <p:cTn id="13" dur="8200" fill="hold"/>
                                        <p:tgtEl>
                                          <p:spTgt spid="21"/>
                                        </p:tgtEl>
                                        <p:attrNameLst>
                                          <p:attrName>ppt_x</p:attrName>
                                          <p:attrName>ppt_y</p:attrName>
                                        </p:attrNameLst>
                                      </p:cBhvr>
                                      <p:rCtr x="26315"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4" name="TextBox 23">
            <a:extLst>
              <a:ext uri="{FF2B5EF4-FFF2-40B4-BE49-F238E27FC236}">
                <a16:creationId xmlns:a16="http://schemas.microsoft.com/office/drawing/2014/main" id="{87DFBABB-7519-676A-52ED-2AA6FF4C185B}"/>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2.1. </a:t>
            </a:r>
            <a:r>
              <a:rPr lang="en-US" sz="3000" b="1" dirty="0" err="1">
                <a:latin typeface="Raleway" pitchFamily="2" charset="0"/>
              </a:rPr>
              <a:t>Giới</a:t>
            </a:r>
            <a:r>
              <a:rPr lang="en-US" sz="3000" b="1" dirty="0">
                <a:latin typeface="Raleway" pitchFamily="2" charset="0"/>
              </a:rPr>
              <a:t> </a:t>
            </a:r>
            <a:r>
              <a:rPr lang="en-US" sz="3000" b="1" dirty="0" err="1">
                <a:latin typeface="Raleway" pitchFamily="2" charset="0"/>
              </a:rPr>
              <a:t>thiệu</a:t>
            </a:r>
            <a:r>
              <a:rPr lang="en-US" sz="3000" b="1" dirty="0">
                <a:latin typeface="Raleway" pitchFamily="2" charset="0"/>
              </a:rPr>
              <a:t> </a:t>
            </a:r>
            <a:r>
              <a:rPr lang="en-US" sz="3000" b="1" dirty="0" err="1">
                <a:latin typeface="Raleway" pitchFamily="2" charset="0"/>
              </a:rPr>
              <a:t>chung</a:t>
            </a:r>
            <a:r>
              <a:rPr lang="en-US" sz="3000" b="1" dirty="0">
                <a:latin typeface="Raleway" pitchFamily="2" charset="0"/>
              </a:rPr>
              <a:t> </a:t>
            </a:r>
            <a:r>
              <a:rPr lang="en-US" sz="3000" b="1" dirty="0" err="1">
                <a:latin typeface="Raleway" pitchFamily="2" charset="0"/>
              </a:rPr>
              <a:t>về</a:t>
            </a:r>
            <a:r>
              <a:rPr lang="en-US" sz="3000" b="1" dirty="0">
                <a:latin typeface="Raleway" pitchFamily="2" charset="0"/>
              </a:rPr>
              <a:t> </a:t>
            </a:r>
            <a:r>
              <a:rPr lang="en-US" sz="3000" b="1" dirty="0" err="1">
                <a:latin typeface="Raleway" pitchFamily="2" charset="0"/>
              </a:rPr>
              <a:t>arduino</a:t>
            </a:r>
            <a:endParaRPr lang="en-US" sz="3000" b="1" dirty="0">
              <a:latin typeface="Raleway" pitchFamily="2" charset="0"/>
            </a:endParaRPr>
          </a:p>
        </p:txBody>
      </p:sp>
      <p:grpSp>
        <p:nvGrpSpPr>
          <p:cNvPr id="5" name="Group 4">
            <a:extLst>
              <a:ext uri="{FF2B5EF4-FFF2-40B4-BE49-F238E27FC236}">
                <a16:creationId xmlns:a16="http://schemas.microsoft.com/office/drawing/2014/main" id="{863C72E3-78E5-1699-3EE0-D0D35CEA7725}"/>
              </a:ext>
            </a:extLst>
          </p:cNvPr>
          <p:cNvGrpSpPr/>
          <p:nvPr/>
        </p:nvGrpSpPr>
        <p:grpSpPr>
          <a:xfrm>
            <a:off x="564977" y="1938794"/>
            <a:ext cx="4609571" cy="4075845"/>
            <a:chOff x="-96605" y="1586740"/>
            <a:chExt cx="3554439" cy="3142883"/>
          </a:xfrm>
        </p:grpSpPr>
        <p:pic>
          <p:nvPicPr>
            <p:cNvPr id="1026" name="Picture 2">
              <a:extLst>
                <a:ext uri="{FF2B5EF4-FFF2-40B4-BE49-F238E27FC236}">
                  <a16:creationId xmlns:a16="http://schemas.microsoft.com/office/drawing/2014/main" id="{2416EED5-1A7F-215C-4748-73074970C6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05" y="1586740"/>
              <a:ext cx="3554439" cy="26658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D2105D-7102-43C1-81E7-CBED45F3BAC1}"/>
                </a:ext>
              </a:extLst>
            </p:cNvPr>
            <p:cNvSpPr txBox="1"/>
            <p:nvPr/>
          </p:nvSpPr>
          <p:spPr>
            <a:xfrm>
              <a:off x="198665" y="4252569"/>
              <a:ext cx="2963898" cy="477054"/>
            </a:xfrm>
            <a:prstGeom prst="rect">
              <a:avLst/>
            </a:prstGeom>
            <a:noFill/>
          </p:spPr>
          <p:txBody>
            <a:bodyPr wrap="square" rtlCol="0">
              <a:spAutoFit/>
            </a:bodyPr>
            <a:lstStyle/>
            <a:p>
              <a:pPr algn="ctr"/>
              <a:r>
                <a:rPr lang="en-US" sz="2500" b="1" dirty="0" err="1"/>
                <a:t>Adruino</a:t>
              </a:r>
              <a:endParaRPr lang="en-US" sz="2500" b="1" dirty="0"/>
            </a:p>
          </p:txBody>
        </p:sp>
      </p:grpSp>
      <p:sp>
        <p:nvSpPr>
          <p:cNvPr id="6" name="TextBox 5">
            <a:extLst>
              <a:ext uri="{FF2B5EF4-FFF2-40B4-BE49-F238E27FC236}">
                <a16:creationId xmlns:a16="http://schemas.microsoft.com/office/drawing/2014/main" id="{FCCF58BD-CC3C-6D4C-2986-B6D4E72AEC58}"/>
              </a:ext>
            </a:extLst>
          </p:cNvPr>
          <p:cNvSpPr txBox="1"/>
          <p:nvPr/>
        </p:nvSpPr>
        <p:spPr>
          <a:xfrm>
            <a:off x="6733344" y="1282386"/>
            <a:ext cx="4609571" cy="4708981"/>
          </a:xfrm>
          <a:prstGeom prst="rect">
            <a:avLst/>
          </a:prstGeom>
          <a:noFill/>
        </p:spPr>
        <p:txBody>
          <a:bodyPr wrap="square" rtlCol="0">
            <a:spAutoFit/>
          </a:bodyPr>
          <a:lstStyle/>
          <a:p>
            <a:r>
              <a:rPr lang="vi-VN" sz="2500" b="1" dirty="0"/>
              <a:t>Arduino là một bo mạch vi điều khiển do một nhóm giáo sư và sinh viên nước Ý thiết kế và đưa ra đầu tiên vào năm 2005. Mạch Arduino được sử dụng để cảm nhận và điều khiển nhiều đối tượng khác nhau. Nó có thể thực hiện nhiều nhiệm vụ lấy tín hiệu từ cảm biến đến điều khiển đèn, động cơ, và nhiều đối tượng khác.</a:t>
            </a:r>
            <a:endParaRPr lang="en-US" sz="2500" b="1" dirty="0"/>
          </a:p>
        </p:txBody>
      </p:sp>
    </p:spTree>
    <p:extLst>
      <p:ext uri="{BB962C8B-B14F-4D97-AF65-F5344CB8AC3E}">
        <p14:creationId xmlns:p14="http://schemas.microsoft.com/office/powerpoint/2010/main" val="375850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Effect transition="in" filter="wipe(left)">
                                      <p:cBhvr>
                                        <p:cTn id="7" dur="6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800" fill="hold"/>
                                        <p:tgtEl>
                                          <p:spTgt spid="5"/>
                                        </p:tgtEl>
                                        <p:attrNameLst>
                                          <p:attrName>ppt_x</p:attrName>
                                        </p:attrNameLst>
                                      </p:cBhvr>
                                      <p:tavLst>
                                        <p:tav tm="0">
                                          <p:val>
                                            <p:strVal val="#ppt_x"/>
                                          </p:val>
                                        </p:tav>
                                        <p:tav tm="100000">
                                          <p:val>
                                            <p:strVal val="#ppt_x"/>
                                          </p:val>
                                        </p:tav>
                                      </p:tavLst>
                                    </p:anim>
                                    <p:anim calcmode="lin" valueType="num">
                                      <p:cBhvr additive="base">
                                        <p:cTn id="13" dur="8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800" fill="hold"/>
                                        <p:tgtEl>
                                          <p:spTgt spid="6"/>
                                        </p:tgtEl>
                                        <p:attrNameLst>
                                          <p:attrName>ppt_x</p:attrName>
                                        </p:attrNameLst>
                                      </p:cBhvr>
                                      <p:tavLst>
                                        <p:tav tm="0">
                                          <p:val>
                                            <p:strVal val="#ppt_x"/>
                                          </p:val>
                                        </p:tav>
                                        <p:tav tm="100000">
                                          <p:val>
                                            <p:strVal val="#ppt_x"/>
                                          </p:val>
                                        </p:tav>
                                      </p:tavLst>
                                    </p:anim>
                                    <p:anim calcmode="lin" valueType="num">
                                      <p:cBhvr additive="base">
                                        <p:cTn id="19" dur="8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B060D740-6E2C-A2E6-212E-B4EC13BB7A83}"/>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2.2. Board </a:t>
            </a:r>
            <a:r>
              <a:rPr lang="en-US" sz="3000" b="1" dirty="0" err="1">
                <a:latin typeface="Raleway" pitchFamily="2" charset="0"/>
              </a:rPr>
              <a:t>arduino</a:t>
            </a:r>
            <a:r>
              <a:rPr lang="en-US" sz="3000" b="1" dirty="0">
                <a:latin typeface="Raleway" pitchFamily="2" charset="0"/>
              </a:rPr>
              <a:t> pro mini</a:t>
            </a:r>
          </a:p>
        </p:txBody>
      </p:sp>
      <p:pic>
        <p:nvPicPr>
          <p:cNvPr id="2050" name="Picture 2">
            <a:extLst>
              <a:ext uri="{FF2B5EF4-FFF2-40B4-BE49-F238E27FC236}">
                <a16:creationId xmlns:a16="http://schemas.microsoft.com/office/drawing/2014/main" id="{D15688AD-B36C-446C-E7E9-1C415BC8A2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15" y="2731321"/>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Bent 3">
            <a:extLst>
              <a:ext uri="{FF2B5EF4-FFF2-40B4-BE49-F238E27FC236}">
                <a16:creationId xmlns:a16="http://schemas.microsoft.com/office/drawing/2014/main" id="{FCBB4D9F-5530-B392-22F0-9558382B9D47}"/>
              </a:ext>
            </a:extLst>
          </p:cNvPr>
          <p:cNvSpPr/>
          <p:nvPr/>
        </p:nvSpPr>
        <p:spPr>
          <a:xfrm>
            <a:off x="1623229" y="2049967"/>
            <a:ext cx="1320343" cy="851071"/>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CE8D9BB2-7C84-8223-03DD-9B3337C07899}"/>
              </a:ext>
            </a:extLst>
          </p:cNvPr>
          <p:cNvSpPr txBox="1"/>
          <p:nvPr/>
        </p:nvSpPr>
        <p:spPr>
          <a:xfrm>
            <a:off x="2989573" y="1914442"/>
            <a:ext cx="2360640" cy="830997"/>
          </a:xfrm>
          <a:prstGeom prst="rect">
            <a:avLst/>
          </a:prstGeom>
          <a:noFill/>
        </p:spPr>
        <p:txBody>
          <a:bodyPr wrap="square" rtlCol="0">
            <a:spAutoFit/>
          </a:bodyPr>
          <a:lstStyle/>
          <a:p>
            <a:r>
              <a:rPr lang="en-US" sz="2400" b="1" dirty="0">
                <a:latin typeface="Raleway" pitchFamily="2" charset="0"/>
              </a:rPr>
              <a:t>Board </a:t>
            </a:r>
            <a:r>
              <a:rPr lang="en-US" sz="2400" b="1" dirty="0" err="1">
                <a:latin typeface="Raleway" pitchFamily="2" charset="0"/>
              </a:rPr>
              <a:t>arduino</a:t>
            </a:r>
            <a:r>
              <a:rPr lang="en-US" sz="2400" b="1" dirty="0">
                <a:latin typeface="Raleway" pitchFamily="2" charset="0"/>
              </a:rPr>
              <a:t> pro mini</a:t>
            </a:r>
            <a:endParaRPr lang="en-US" sz="2400" dirty="0"/>
          </a:p>
        </p:txBody>
      </p:sp>
      <p:sp>
        <p:nvSpPr>
          <p:cNvPr id="6" name="TextBox 5">
            <a:extLst>
              <a:ext uri="{FF2B5EF4-FFF2-40B4-BE49-F238E27FC236}">
                <a16:creationId xmlns:a16="http://schemas.microsoft.com/office/drawing/2014/main" id="{56F89474-5E25-0BB7-CADD-75ADE692505E}"/>
              </a:ext>
            </a:extLst>
          </p:cNvPr>
          <p:cNvSpPr txBox="1"/>
          <p:nvPr/>
        </p:nvSpPr>
        <p:spPr>
          <a:xfrm>
            <a:off x="6221044" y="1675141"/>
            <a:ext cx="5233481" cy="4893647"/>
          </a:xfrm>
          <a:prstGeom prst="rect">
            <a:avLst/>
          </a:prstGeom>
          <a:noFill/>
        </p:spPr>
        <p:txBody>
          <a:bodyPr wrap="square" rtlCol="0">
            <a:spAutoFit/>
          </a:bodyPr>
          <a:lstStyle/>
          <a:p>
            <a:r>
              <a:rPr lang="en-US" sz="2400" b="1" dirty="0"/>
              <a:t>B</a:t>
            </a:r>
            <a:r>
              <a:rPr lang="vi-VN" sz="2400" b="1" dirty="0"/>
              <a:t>o mạch vi điều khiển dạng ứng dụng và nhỏ gọn, được phát triển bởi Arduino.cc và đi kèm với vi điều khiển Atmega328 được tích hợp bên trong bo mạch. Bo mạch này có 14 Chân I / O digital, trong đó 6 chân được sử dụng để cung cấp đầu ra PWM Arduino Pro Mini Pinout cũng bao gồm 8 chân Analog. Kích thước của Arduino Pro Mini bằng 1/6 kích thước của Arduino Uno, vì vậy nó khá nhỏ so với Arduino UNO.</a:t>
            </a:r>
            <a:endParaRPr lang="en-US" sz="2400" b="1" dirty="0"/>
          </a:p>
        </p:txBody>
      </p:sp>
    </p:spTree>
    <p:extLst>
      <p:ext uri="{BB962C8B-B14F-4D97-AF65-F5344CB8AC3E}">
        <p14:creationId xmlns:p14="http://schemas.microsoft.com/office/powerpoint/2010/main" val="2137396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grpId="0" nodeType="withEffect">
                                  <p:stCondLst>
                                    <p:cond delay="75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animBg="1"/>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D95895FD-FF45-127C-1B9C-CEEBBF13CE89}"/>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2.3. Module </a:t>
            </a:r>
            <a:r>
              <a:rPr lang="en-US" sz="3000" b="1" dirty="0" err="1">
                <a:latin typeface="Raleway" pitchFamily="2" charset="0"/>
              </a:rPr>
              <a:t>cảm</a:t>
            </a:r>
            <a:r>
              <a:rPr lang="en-US" sz="3000" b="1" dirty="0">
                <a:latin typeface="Raleway" pitchFamily="2" charset="0"/>
              </a:rPr>
              <a:t> </a:t>
            </a:r>
            <a:r>
              <a:rPr lang="en-US" sz="3000" b="1" dirty="0" err="1">
                <a:latin typeface="Raleway" pitchFamily="2" charset="0"/>
              </a:rPr>
              <a:t>biến</a:t>
            </a:r>
            <a:r>
              <a:rPr lang="en-US" sz="3000" b="1" dirty="0">
                <a:latin typeface="Raleway" pitchFamily="2" charset="0"/>
              </a:rPr>
              <a:t> </a:t>
            </a:r>
            <a:r>
              <a:rPr lang="en-US" sz="3000" b="1" dirty="0" err="1">
                <a:latin typeface="Raleway" pitchFamily="2" charset="0"/>
              </a:rPr>
              <a:t>điện</a:t>
            </a:r>
            <a:r>
              <a:rPr lang="en-US" sz="3000" b="1" dirty="0">
                <a:latin typeface="Raleway" pitchFamily="2" charset="0"/>
              </a:rPr>
              <a:t> </a:t>
            </a:r>
            <a:r>
              <a:rPr lang="en-US" sz="3000" b="1" dirty="0" err="1">
                <a:latin typeface="Raleway" pitchFamily="2" charset="0"/>
              </a:rPr>
              <a:t>áp</a:t>
            </a:r>
            <a:endParaRPr lang="en-US" sz="3000" b="1" dirty="0">
              <a:latin typeface="Raleway" pitchFamily="2" charset="0"/>
            </a:endParaRPr>
          </a:p>
        </p:txBody>
      </p:sp>
      <p:sp>
        <p:nvSpPr>
          <p:cNvPr id="23" name="Arrow: Bent 22">
            <a:extLst>
              <a:ext uri="{FF2B5EF4-FFF2-40B4-BE49-F238E27FC236}">
                <a16:creationId xmlns:a16="http://schemas.microsoft.com/office/drawing/2014/main" id="{0841ABC5-B080-0641-AF19-7B2BE37C519E}"/>
              </a:ext>
            </a:extLst>
          </p:cNvPr>
          <p:cNvSpPr/>
          <p:nvPr/>
        </p:nvSpPr>
        <p:spPr>
          <a:xfrm>
            <a:off x="1109511" y="1663491"/>
            <a:ext cx="1320343" cy="851071"/>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picture containing electronics, circuit&#10;&#10;Description automatically generated">
            <a:extLst>
              <a:ext uri="{FF2B5EF4-FFF2-40B4-BE49-F238E27FC236}">
                <a16:creationId xmlns:a16="http://schemas.microsoft.com/office/drawing/2014/main" id="{A8ABEF96-AB46-24E6-2297-6C7057766C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912" y="2185049"/>
            <a:ext cx="4202604" cy="4202604"/>
          </a:xfrm>
          <a:prstGeom prst="rect">
            <a:avLst/>
          </a:prstGeom>
        </p:spPr>
      </p:pic>
      <p:sp>
        <p:nvSpPr>
          <p:cNvPr id="6" name="TextBox 5">
            <a:extLst>
              <a:ext uri="{FF2B5EF4-FFF2-40B4-BE49-F238E27FC236}">
                <a16:creationId xmlns:a16="http://schemas.microsoft.com/office/drawing/2014/main" id="{F0EB496B-30E4-0D2B-4127-3A62DEE3472B}"/>
              </a:ext>
            </a:extLst>
          </p:cNvPr>
          <p:cNvSpPr txBox="1"/>
          <p:nvPr/>
        </p:nvSpPr>
        <p:spPr>
          <a:xfrm>
            <a:off x="2562734" y="1508165"/>
            <a:ext cx="3249038" cy="461665"/>
          </a:xfrm>
          <a:prstGeom prst="rect">
            <a:avLst/>
          </a:prstGeom>
          <a:noFill/>
        </p:spPr>
        <p:txBody>
          <a:bodyPr wrap="square" rtlCol="0">
            <a:spAutoFit/>
          </a:bodyPr>
          <a:lstStyle/>
          <a:p>
            <a:r>
              <a:rPr lang="en-US" sz="2400" b="1" dirty="0">
                <a:latin typeface="Raleway" pitchFamily="2" charset="0"/>
              </a:rPr>
              <a:t>Module </a:t>
            </a:r>
            <a:r>
              <a:rPr lang="en-US" sz="2400" b="1" dirty="0" err="1">
                <a:latin typeface="Raleway" pitchFamily="2" charset="0"/>
              </a:rPr>
              <a:t>cảm</a:t>
            </a:r>
            <a:r>
              <a:rPr lang="en-US" sz="2400" b="1" dirty="0">
                <a:latin typeface="Raleway" pitchFamily="2" charset="0"/>
              </a:rPr>
              <a:t> </a:t>
            </a:r>
            <a:r>
              <a:rPr lang="en-US" sz="2400" b="1" dirty="0" err="1">
                <a:latin typeface="Raleway" pitchFamily="2" charset="0"/>
              </a:rPr>
              <a:t>điện</a:t>
            </a:r>
            <a:r>
              <a:rPr lang="en-US" sz="2400" b="1" dirty="0">
                <a:latin typeface="Raleway" pitchFamily="2" charset="0"/>
              </a:rPr>
              <a:t> </a:t>
            </a:r>
            <a:r>
              <a:rPr lang="en-US" sz="2400" b="1" dirty="0" err="1">
                <a:latin typeface="Raleway" pitchFamily="2" charset="0"/>
              </a:rPr>
              <a:t>áp</a:t>
            </a:r>
            <a:endParaRPr lang="en-US" sz="2400" b="1" dirty="0"/>
          </a:p>
        </p:txBody>
      </p:sp>
      <p:sp>
        <p:nvSpPr>
          <p:cNvPr id="8" name="TextBox 7">
            <a:extLst>
              <a:ext uri="{FF2B5EF4-FFF2-40B4-BE49-F238E27FC236}">
                <a16:creationId xmlns:a16="http://schemas.microsoft.com/office/drawing/2014/main" id="{B1B97B4E-3C5B-C36E-81AF-8A39050FD5CE}"/>
              </a:ext>
            </a:extLst>
          </p:cNvPr>
          <p:cNvSpPr txBox="1"/>
          <p:nvPr/>
        </p:nvSpPr>
        <p:spPr>
          <a:xfrm>
            <a:off x="6759080" y="1385837"/>
            <a:ext cx="4766554" cy="4524315"/>
          </a:xfrm>
          <a:prstGeom prst="rect">
            <a:avLst/>
          </a:prstGeom>
          <a:noFill/>
        </p:spPr>
        <p:txBody>
          <a:bodyPr wrap="square" rtlCol="0">
            <a:spAutoFit/>
          </a:bodyPr>
          <a:lstStyle/>
          <a:p>
            <a:r>
              <a:rPr lang="vi-VN" sz="2400" b="1" dirty="0"/>
              <a:t>Cảm Biến Điện Áp 25VDC  dựa trên nguyên tắc thiết kế bộ chia điện trở, nó có thể làm cho điện áp đầu vào của đầu nối đầu đỏ nhỏ hơn 5 lần. Điện áp đầu vào tương tự Arduino lên đến 5 VDC. Điện áp đầu vào của mạch phát hiện điện áp không lớn hơn 5Vx5 = 25V (nếu sử dụng hệ thống 3.3V, điện áp đầu vào không lớn hơn 3.3Vx5 = 16.5V).</a:t>
            </a:r>
            <a:endParaRPr lang="en-US" sz="2400" b="1" dirty="0"/>
          </a:p>
        </p:txBody>
      </p:sp>
    </p:spTree>
    <p:extLst>
      <p:ext uri="{BB962C8B-B14F-4D97-AF65-F5344CB8AC3E}">
        <p14:creationId xmlns:p14="http://schemas.microsoft.com/office/powerpoint/2010/main" val="3260070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0"/>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133275D9-2B15-DFD1-8093-559670C164FF}"/>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2.4. </a:t>
            </a:r>
            <a:r>
              <a:rPr lang="en-US" sz="3000" b="1" dirty="0" err="1">
                <a:latin typeface="Raleway" pitchFamily="2" charset="0"/>
              </a:rPr>
              <a:t>Mạch</a:t>
            </a:r>
            <a:r>
              <a:rPr lang="en-US" sz="3000" b="1" dirty="0">
                <a:latin typeface="Raleway" pitchFamily="2" charset="0"/>
              </a:rPr>
              <a:t> </a:t>
            </a:r>
            <a:r>
              <a:rPr lang="en-US" sz="3000" b="1" dirty="0" err="1">
                <a:latin typeface="Raleway" pitchFamily="2" charset="0"/>
              </a:rPr>
              <a:t>sạc</a:t>
            </a:r>
            <a:r>
              <a:rPr lang="en-US" sz="3000" b="1" dirty="0">
                <a:latin typeface="Raleway" pitchFamily="2" charset="0"/>
              </a:rPr>
              <a:t> pin lithium</a:t>
            </a:r>
          </a:p>
        </p:txBody>
      </p:sp>
      <p:pic>
        <p:nvPicPr>
          <p:cNvPr id="5" name="Picture 4" descr="A picture containing text, electronics&#10;&#10;Description automatically generated">
            <a:extLst>
              <a:ext uri="{FF2B5EF4-FFF2-40B4-BE49-F238E27FC236}">
                <a16:creationId xmlns:a16="http://schemas.microsoft.com/office/drawing/2014/main" id="{E7E2D14A-6667-D867-E895-5A789D7C60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87" y="2879939"/>
            <a:ext cx="4389353" cy="4389353"/>
          </a:xfrm>
          <a:prstGeom prst="rect">
            <a:avLst/>
          </a:prstGeom>
        </p:spPr>
      </p:pic>
      <p:sp>
        <p:nvSpPr>
          <p:cNvPr id="24" name="Arrow: Bent 23">
            <a:extLst>
              <a:ext uri="{FF2B5EF4-FFF2-40B4-BE49-F238E27FC236}">
                <a16:creationId xmlns:a16="http://schemas.microsoft.com/office/drawing/2014/main" id="{917BB3DC-E5EE-74D2-05FE-4B5972358250}"/>
              </a:ext>
            </a:extLst>
          </p:cNvPr>
          <p:cNvSpPr/>
          <p:nvPr/>
        </p:nvSpPr>
        <p:spPr>
          <a:xfrm>
            <a:off x="1189446" y="1969635"/>
            <a:ext cx="1320343" cy="851071"/>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6B9E01C0-AA26-ED7D-E2F7-F68501E9F549}"/>
              </a:ext>
            </a:extLst>
          </p:cNvPr>
          <p:cNvSpPr txBox="1"/>
          <p:nvPr/>
        </p:nvSpPr>
        <p:spPr>
          <a:xfrm>
            <a:off x="2849569" y="2051407"/>
            <a:ext cx="3188706" cy="461665"/>
          </a:xfrm>
          <a:prstGeom prst="rect">
            <a:avLst/>
          </a:prstGeom>
          <a:noFill/>
        </p:spPr>
        <p:txBody>
          <a:bodyPr wrap="square" rtlCol="0">
            <a:spAutoFit/>
          </a:bodyPr>
          <a:lstStyle/>
          <a:p>
            <a:r>
              <a:rPr lang="en-US" sz="2400" b="1" dirty="0" err="1">
                <a:latin typeface="Raleway" pitchFamily="2" charset="0"/>
              </a:rPr>
              <a:t>Mạch</a:t>
            </a:r>
            <a:r>
              <a:rPr lang="en-US" sz="2400" b="1" dirty="0">
                <a:latin typeface="Raleway" pitchFamily="2" charset="0"/>
              </a:rPr>
              <a:t> </a:t>
            </a:r>
            <a:r>
              <a:rPr lang="en-US" sz="2400" b="1" dirty="0" err="1">
                <a:latin typeface="Raleway" pitchFamily="2" charset="0"/>
              </a:rPr>
              <a:t>sạc</a:t>
            </a:r>
            <a:r>
              <a:rPr lang="en-US" sz="2400" b="1" dirty="0">
                <a:latin typeface="Raleway" pitchFamily="2" charset="0"/>
              </a:rPr>
              <a:t> pin lithium</a:t>
            </a:r>
          </a:p>
        </p:txBody>
      </p:sp>
      <p:sp>
        <p:nvSpPr>
          <p:cNvPr id="8" name="TextBox 7">
            <a:extLst>
              <a:ext uri="{FF2B5EF4-FFF2-40B4-BE49-F238E27FC236}">
                <a16:creationId xmlns:a16="http://schemas.microsoft.com/office/drawing/2014/main" id="{6687905E-B108-2D00-C7F3-CAEE063CA8A3}"/>
              </a:ext>
            </a:extLst>
          </p:cNvPr>
          <p:cNvSpPr txBox="1"/>
          <p:nvPr/>
        </p:nvSpPr>
        <p:spPr>
          <a:xfrm>
            <a:off x="7043504" y="922128"/>
            <a:ext cx="4610910" cy="6370975"/>
          </a:xfrm>
          <a:prstGeom prst="rect">
            <a:avLst/>
          </a:prstGeom>
          <a:noFill/>
        </p:spPr>
        <p:txBody>
          <a:bodyPr wrap="square" rtlCol="0">
            <a:spAutoFit/>
          </a:bodyPr>
          <a:lstStyle/>
          <a:p>
            <a:r>
              <a:rPr lang="vi-VN" sz="2400" b="1" dirty="0"/>
              <a:t>Quá dòng, quá áp là nguyên nhân phổ biến khiến thiết bị hư hỏng và không thể khắc phục. sẽ giúp người sử dụng hạn chế hiện tượng quá dòng, quá áp, bảo vệ, tăng cao tuổi thọ của thiết bị. Sử dụng pin Ultra hoặc pin Litium kết nối vào 2 cực Bat của MODULE Sạc Pin TP4056 1A Micro V2 – IC Bảo Vệ Quá Dòng – Quá Áp. Mạch sạc pin TP4056 có bảo vệ sử dụng cáp nguồn USB micro hoặc có thể sử dụng nguồn ngoài thông qua kết nối cấp vào 2 chân IN+ và IN-</a:t>
            </a:r>
            <a:endParaRPr lang="en-US" sz="2400" b="1" dirty="0"/>
          </a:p>
        </p:txBody>
      </p:sp>
    </p:spTree>
    <p:extLst>
      <p:ext uri="{BB962C8B-B14F-4D97-AF65-F5344CB8AC3E}">
        <p14:creationId xmlns:p14="http://schemas.microsoft.com/office/powerpoint/2010/main" val="645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3" name="TextBox 22">
            <a:extLst>
              <a:ext uri="{FF2B5EF4-FFF2-40B4-BE49-F238E27FC236}">
                <a16:creationId xmlns:a16="http://schemas.microsoft.com/office/drawing/2014/main" id="{97102ACC-563D-24C7-6E89-86D4D212236A}"/>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2.5. Module sim 800L</a:t>
            </a:r>
          </a:p>
        </p:txBody>
      </p:sp>
      <p:pic>
        <p:nvPicPr>
          <p:cNvPr id="5" name="Picture 4" descr="Graphical user interface&#10;&#10;Description automatically generated">
            <a:extLst>
              <a:ext uri="{FF2B5EF4-FFF2-40B4-BE49-F238E27FC236}">
                <a16:creationId xmlns:a16="http://schemas.microsoft.com/office/drawing/2014/main" id="{F5501C08-65CC-D143-475E-4099DFCC84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370" y="2921179"/>
            <a:ext cx="4532079" cy="3104742"/>
          </a:xfrm>
          <a:prstGeom prst="rect">
            <a:avLst/>
          </a:prstGeom>
        </p:spPr>
      </p:pic>
      <p:sp>
        <p:nvSpPr>
          <p:cNvPr id="26" name="Arrow: Bent 25">
            <a:extLst>
              <a:ext uri="{FF2B5EF4-FFF2-40B4-BE49-F238E27FC236}">
                <a16:creationId xmlns:a16="http://schemas.microsoft.com/office/drawing/2014/main" id="{DFB2D93C-92EE-CCAC-E614-54C87C75E330}"/>
              </a:ext>
            </a:extLst>
          </p:cNvPr>
          <p:cNvSpPr/>
          <p:nvPr/>
        </p:nvSpPr>
        <p:spPr>
          <a:xfrm>
            <a:off x="920402" y="1894323"/>
            <a:ext cx="1320343" cy="851071"/>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EADEC9D-12E2-2035-B45D-4FCD21F0EE4C}"/>
              </a:ext>
            </a:extLst>
          </p:cNvPr>
          <p:cNvSpPr txBox="1"/>
          <p:nvPr/>
        </p:nvSpPr>
        <p:spPr>
          <a:xfrm>
            <a:off x="2506504" y="1808943"/>
            <a:ext cx="2803627" cy="461665"/>
          </a:xfrm>
          <a:prstGeom prst="rect">
            <a:avLst/>
          </a:prstGeom>
          <a:noFill/>
        </p:spPr>
        <p:txBody>
          <a:bodyPr wrap="square" rtlCol="0">
            <a:spAutoFit/>
          </a:bodyPr>
          <a:lstStyle/>
          <a:p>
            <a:r>
              <a:rPr lang="en-US" sz="2400" b="1" dirty="0">
                <a:latin typeface="Raleway" pitchFamily="2" charset="0"/>
              </a:rPr>
              <a:t>Module sim 800L</a:t>
            </a:r>
            <a:endParaRPr lang="en-US" sz="2400" dirty="0"/>
          </a:p>
        </p:txBody>
      </p:sp>
      <p:sp>
        <p:nvSpPr>
          <p:cNvPr id="8" name="TextBox 7">
            <a:extLst>
              <a:ext uri="{FF2B5EF4-FFF2-40B4-BE49-F238E27FC236}">
                <a16:creationId xmlns:a16="http://schemas.microsoft.com/office/drawing/2014/main" id="{84086085-B981-AACE-53CC-7D02A73D0731}"/>
              </a:ext>
            </a:extLst>
          </p:cNvPr>
          <p:cNvSpPr txBox="1"/>
          <p:nvPr/>
        </p:nvSpPr>
        <p:spPr>
          <a:xfrm>
            <a:off x="6607651" y="769636"/>
            <a:ext cx="4249493" cy="6003503"/>
          </a:xfrm>
          <a:prstGeom prst="rect">
            <a:avLst/>
          </a:prstGeom>
          <a:noFill/>
        </p:spPr>
        <p:txBody>
          <a:bodyPr wrap="square" rtlCol="0">
            <a:spAutoFit/>
          </a:bodyPr>
          <a:lstStyle/>
          <a:p>
            <a:pPr marL="0" marR="0" indent="457200">
              <a:lnSpc>
                <a:spcPct val="107000"/>
              </a:lnSpc>
              <a:spcBef>
                <a:spcPts val="0"/>
              </a:spcBef>
              <a:spcAft>
                <a:spcPts val="800"/>
              </a:spcAft>
            </a:pPr>
            <a:r>
              <a:rPr lang="en-US" sz="2000" b="1" dirty="0">
                <a:effectLst/>
                <a:ea typeface="Times New Roman" panose="02020603050405020304" pitchFamily="18" charset="0"/>
                <a:cs typeface="Times New Roman" panose="02020603050405020304" pitchFamily="18" charset="0"/>
              </a:rPr>
              <a:t>Module GSM GPRS Sim800L</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có</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khả</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năng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nhắn</a:t>
            </a:r>
            <a:r>
              <a:rPr lang="en-US" sz="2000" b="1" dirty="0">
                <a:solidFill>
                  <a:srgbClr val="111111"/>
                </a:solidFill>
                <a:effectLst/>
                <a:ea typeface="Times New Roman" panose="02020603050405020304" pitchFamily="18" charset="0"/>
                <a:cs typeface="Times New Roman" panose="02020603050405020304" pitchFamily="18" charset="0"/>
              </a:rPr>
              <a:t> tin SMS, </a:t>
            </a:r>
            <a:r>
              <a:rPr lang="en-US" sz="2000" b="1" dirty="0" err="1">
                <a:solidFill>
                  <a:srgbClr val="111111"/>
                </a:solidFill>
                <a:effectLst/>
                <a:ea typeface="Times New Roman" panose="02020603050405020304" pitchFamily="18" charset="0"/>
                <a:cs typeface="Times New Roman" panose="02020603050405020304" pitchFamily="18" charset="0"/>
              </a:rPr>
              <a:t>nghe</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gọi</a:t>
            </a:r>
            <a:r>
              <a:rPr lang="en-US" sz="2000" b="1" dirty="0">
                <a:solidFill>
                  <a:srgbClr val="111111"/>
                </a:solidFill>
                <a:effectLst/>
                <a:ea typeface="Times New Roman" panose="02020603050405020304" pitchFamily="18" charset="0"/>
                <a:cs typeface="Times New Roman" panose="02020603050405020304" pitchFamily="18" charset="0"/>
              </a:rPr>
              <a:t>, GPRS, … </a:t>
            </a:r>
            <a:r>
              <a:rPr lang="en-US" sz="2000" b="1" dirty="0" err="1">
                <a:solidFill>
                  <a:srgbClr val="111111"/>
                </a:solidFill>
                <a:effectLst/>
                <a:ea typeface="Times New Roman" panose="02020603050405020304" pitchFamily="18" charset="0"/>
                <a:cs typeface="Times New Roman" panose="02020603050405020304" pitchFamily="18" charset="0"/>
              </a:rPr>
              <a:t>như</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một</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điện</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thoại</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nhưng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có</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kích</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thước</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nhỏ</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nhất</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trong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các</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loại</a:t>
            </a:r>
            <a:r>
              <a:rPr lang="en-US" sz="2000" b="1" dirty="0">
                <a:solidFill>
                  <a:srgbClr val="111111"/>
                </a:solidFill>
                <a:effectLst/>
                <a:ea typeface="Times New Roman" panose="02020603050405020304" pitchFamily="18" charset="0"/>
                <a:cs typeface="Times New Roman" panose="02020603050405020304" pitchFamily="18" charset="0"/>
              </a:rPr>
              <a:t> module SIM (25mm x 22mm). </a:t>
            </a:r>
            <a:r>
              <a:rPr lang="en-US" sz="2000" b="1" dirty="0" err="1">
                <a:solidFill>
                  <a:srgbClr val="111111"/>
                </a:solidFill>
                <a:effectLst/>
                <a:ea typeface="Times New Roman" panose="02020603050405020304" pitchFamily="18" charset="0"/>
                <a:cs typeface="Times New Roman" panose="02020603050405020304" pitchFamily="18" charset="0"/>
              </a:rPr>
              <a:t>Điều</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khiển</a:t>
            </a:r>
            <a:r>
              <a:rPr lang="en-US" sz="2000" b="1" dirty="0">
                <a:solidFill>
                  <a:srgbClr val="111111"/>
                </a:solidFill>
                <a:effectLst/>
                <a:ea typeface="Times New Roman" panose="02020603050405020304" pitchFamily="18" charset="0"/>
                <a:cs typeface="Times New Roman" panose="02020603050405020304" pitchFamily="18" charset="0"/>
              </a:rPr>
              <a:t> module </a:t>
            </a:r>
            <a:r>
              <a:rPr lang="en-US" sz="2000" b="1" dirty="0" err="1">
                <a:solidFill>
                  <a:srgbClr val="111111"/>
                </a:solidFill>
                <a:effectLst/>
                <a:ea typeface="Times New Roman" panose="02020603050405020304" pitchFamily="18" charset="0"/>
                <a:cs typeface="Times New Roman" panose="02020603050405020304" pitchFamily="18" charset="0"/>
              </a:rPr>
              <a:t>sử</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dụng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bộ</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tập</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lệnh</a:t>
            </a:r>
            <a:r>
              <a:rPr lang="en-US" sz="2000" b="1" dirty="0">
                <a:solidFill>
                  <a:srgbClr val="111111"/>
                </a:solidFill>
                <a:effectLst/>
                <a:ea typeface="Times New Roman" panose="02020603050405020304" pitchFamily="18" charset="0"/>
                <a:cs typeface="Times New Roman" panose="02020603050405020304" pitchFamily="18" charset="0"/>
              </a:rPr>
              <a:t> AT </a:t>
            </a:r>
            <a:r>
              <a:rPr lang="en-US" sz="2000" b="1" dirty="0" err="1">
                <a:solidFill>
                  <a:srgbClr val="111111"/>
                </a:solidFill>
                <a:effectLst/>
                <a:ea typeface="Times New Roman" panose="02020603050405020304" pitchFamily="18" charset="0"/>
                <a:cs typeface="Times New Roman" panose="02020603050405020304" pitchFamily="18" charset="0"/>
              </a:rPr>
              <a:t>dễ</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dàng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chân</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kết</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nối</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dùng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rào</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đực</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thông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dụng</a:t>
            </a:r>
            <a:r>
              <a:rPr lang="en-US" sz="2000" b="1" dirty="0">
                <a:solidFill>
                  <a:srgbClr val="111111"/>
                </a:solidFill>
                <a:effectLst/>
                <a:ea typeface="Times New Roman" panose="02020603050405020304" pitchFamily="18" charset="0"/>
                <a:cs typeface="Times New Roman" panose="02020603050405020304" pitchFamily="18" charset="0"/>
              </a:rPr>
              <a:t> (male header) </a:t>
            </a:r>
            <a:r>
              <a:rPr lang="en-US" sz="2000" b="1" dirty="0" err="1">
                <a:solidFill>
                  <a:srgbClr val="111111"/>
                </a:solidFill>
                <a:effectLst/>
                <a:ea typeface="Times New Roman" panose="02020603050405020304" pitchFamily="18" charset="0"/>
                <a:cs typeface="Times New Roman" panose="02020603050405020304" pitchFamily="18" charset="0"/>
              </a:rPr>
              <a:t>chuẩn</a:t>
            </a:r>
            <a:r>
              <a:rPr lang="en-US" sz="2000" b="1" dirty="0">
                <a:solidFill>
                  <a:srgbClr val="111111"/>
                </a:solidFill>
                <a:effectLst/>
                <a:ea typeface="Times New Roman" panose="02020603050405020304" pitchFamily="18" charset="0"/>
                <a:cs typeface="Times New Roman" panose="02020603050405020304" pitchFamily="18" charset="0"/>
              </a:rPr>
              <a:t> 100mili</a:t>
            </a:r>
            <a:r>
              <a:rPr lang="vi-VN" sz="2000" b="1" dirty="0">
                <a:solidFill>
                  <a:srgbClr val="111111"/>
                </a:solidFill>
                <a:effectLst/>
                <a:ea typeface="Times New Roman" panose="02020603050405020304" pitchFamily="18" charset="0"/>
                <a:cs typeface="Times New Roman" panose="02020603050405020304" pitchFamily="18" charset="0"/>
              </a:rPr>
              <a:t>Module GSM GPRS Sim800L có khả năng nhắn tin SMS, nghe, gọi, GPRS, … như một điện thoại nhưng có kích thước nhỏ nhất trong các loại module SIM (25mm x 22mm). Điều khiển module sử dụng bộ tập lệnh AT dễ dàng, chân kết nối dùng rào đực thông dụng (male header) chuẩn 100mili</a:t>
            </a:r>
            <a:endParaRPr lang="en-US" sz="2000" b="1"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441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wipe(left)">
                                      <p:cBhvr>
                                        <p:cTn id="7" dur="6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73805" y="0"/>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618AEC09-1CB8-0424-6422-8A905EA33FAC}"/>
              </a:ext>
            </a:extLst>
          </p:cNvPr>
          <p:cNvSpPr txBox="1"/>
          <p:nvPr/>
        </p:nvSpPr>
        <p:spPr>
          <a:xfrm>
            <a:off x="345536" y="215638"/>
            <a:ext cx="8196772" cy="553998"/>
          </a:xfrm>
          <a:prstGeom prst="rect">
            <a:avLst/>
          </a:prstGeom>
          <a:noFill/>
        </p:spPr>
        <p:txBody>
          <a:bodyPr wrap="square" rtlCol="0">
            <a:spAutoFit/>
          </a:bodyPr>
          <a:lstStyle/>
          <a:p>
            <a:r>
              <a:rPr lang="fi-FI" sz="3000" b="1" dirty="0">
                <a:latin typeface="Raleway" pitchFamily="2" charset="0"/>
              </a:rPr>
              <a:t>2.6. Pin lithium 3.7v 5000mah</a:t>
            </a:r>
            <a:endParaRPr lang="en-US" sz="3000" b="1" dirty="0">
              <a:latin typeface="Raleway" pitchFamily="2" charset="0"/>
            </a:endParaRPr>
          </a:p>
        </p:txBody>
      </p:sp>
      <p:pic>
        <p:nvPicPr>
          <p:cNvPr id="5" name="Picture 4" descr="A picture containing text&#10;&#10;Description automatically generated">
            <a:extLst>
              <a:ext uri="{FF2B5EF4-FFF2-40B4-BE49-F238E27FC236}">
                <a16:creationId xmlns:a16="http://schemas.microsoft.com/office/drawing/2014/main" id="{C147DE97-EDA3-761D-F493-03442D23D7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541" y="2094367"/>
            <a:ext cx="4122820" cy="4122820"/>
          </a:xfrm>
          <a:prstGeom prst="rect">
            <a:avLst/>
          </a:prstGeom>
        </p:spPr>
      </p:pic>
      <p:sp>
        <p:nvSpPr>
          <p:cNvPr id="24" name="Arrow: Bent 23">
            <a:extLst>
              <a:ext uri="{FF2B5EF4-FFF2-40B4-BE49-F238E27FC236}">
                <a16:creationId xmlns:a16="http://schemas.microsoft.com/office/drawing/2014/main" id="{EF051B36-63F8-F4D7-E34C-5E093608A8E0}"/>
              </a:ext>
            </a:extLst>
          </p:cNvPr>
          <p:cNvSpPr/>
          <p:nvPr/>
        </p:nvSpPr>
        <p:spPr>
          <a:xfrm>
            <a:off x="1278500" y="1742474"/>
            <a:ext cx="1320343" cy="851071"/>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6B6E49BA-90F4-8B02-32C7-EABBD4BE3CB2}"/>
              </a:ext>
            </a:extLst>
          </p:cNvPr>
          <p:cNvSpPr txBox="1"/>
          <p:nvPr/>
        </p:nvSpPr>
        <p:spPr>
          <a:xfrm>
            <a:off x="2873116" y="1742474"/>
            <a:ext cx="2240290" cy="830997"/>
          </a:xfrm>
          <a:prstGeom prst="rect">
            <a:avLst/>
          </a:prstGeom>
          <a:noFill/>
        </p:spPr>
        <p:txBody>
          <a:bodyPr wrap="square" rtlCol="0">
            <a:spAutoFit/>
          </a:bodyPr>
          <a:lstStyle/>
          <a:p>
            <a:r>
              <a:rPr lang="fi-FI" sz="2400" b="1" dirty="0">
                <a:latin typeface="Raleway" pitchFamily="2" charset="0"/>
              </a:rPr>
              <a:t>Pin lithium 3.7v 5000mah</a:t>
            </a:r>
            <a:endParaRPr lang="en-US" sz="2400" dirty="0"/>
          </a:p>
        </p:txBody>
      </p:sp>
      <p:sp>
        <p:nvSpPr>
          <p:cNvPr id="8" name="TextBox 7">
            <a:extLst>
              <a:ext uri="{FF2B5EF4-FFF2-40B4-BE49-F238E27FC236}">
                <a16:creationId xmlns:a16="http://schemas.microsoft.com/office/drawing/2014/main" id="{C98B4D00-A172-5D4C-766D-FB14F67DADB9}"/>
              </a:ext>
            </a:extLst>
          </p:cNvPr>
          <p:cNvSpPr txBox="1"/>
          <p:nvPr/>
        </p:nvSpPr>
        <p:spPr>
          <a:xfrm>
            <a:off x="5113406" y="544577"/>
            <a:ext cx="7588201" cy="6656181"/>
          </a:xfrm>
          <a:prstGeom prst="rect">
            <a:avLst/>
          </a:prstGeom>
          <a:noFill/>
        </p:spPr>
        <p:txBody>
          <a:bodyPr wrap="square" rtlCol="0">
            <a:spAutoFit/>
          </a:bodyPr>
          <a:lstStyle/>
          <a:p>
            <a:pPr marL="0" marR="0" indent="457200">
              <a:lnSpc>
                <a:spcPct val="107000"/>
              </a:lnSpc>
              <a:spcBef>
                <a:spcPts val="0"/>
              </a:spcBef>
              <a:spcAft>
                <a:spcPts val="800"/>
              </a:spcAft>
            </a:pPr>
            <a:r>
              <a:rPr lang="vi-VN" sz="2000" b="1" dirty="0">
                <a:effectLst/>
                <a:latin typeface="Times New Roman" panose="02020603050405020304" pitchFamily="18" charset="0"/>
                <a:ea typeface="Times New Roman" panose="02020603050405020304" pitchFamily="18" charset="0"/>
                <a:cs typeface="Times New Roman" panose="02020603050405020304" pitchFamily="18" charset="0"/>
              </a:rPr>
              <a:t>Pin Li-Po sử dụng chất điện phân dạng polymer khô, tương tự như một miếng phim nhựa mỏng. Miếng phim này được kẹp (thực sự là ghép lá) giữa cực dương và cực âm của pin cho phép trao đổi ion - do đó có tên là lithium polymer. Phương pháp này cho phép Pin có thể làm rất mỏng với các hình dạng và kích thước của cell pin khác nhau. Ứng dụng dùng cấp nguồn cho các thiết bị điện tử như đồng hồ thông minh, tai nghe, loa bluetooth, đồng hồ, điềPin Li-Po sử dụng chất điện phân dạng polymer khô, tương tự như một miếng phim nhựa mỏng. Miếng phim này được kẹp (thực sự là ghép lá) giữa cực dương và cực âm của pin cho phép trao đổi ion - do đó có tên là lithium polymer. Phương pháp này cho phép Pin có thể làm rất mỏng với các hình dạng và kích thước của cell pin khác nhau. Ứng dụng dùng cấp nguồn cho các thiết bị điện tử như đồng hồ thông minh, tai nghe, loa bluetooth, đồng hồ, điều khiển, bàn phím. chuột máy tính, đồ chơi trẻ em, robot lập trình, máy ảnh, máy ghi âm, máy nghe nhạc, cân điện tử, cửa khóa điện tử, thiết bị định vị vị GPS, camera hành trình, và các thiết bị điện tử khác...u khiển, bàn phím. chuột máy tính, đồ chơi trẻ em, robot lập trình, máy ảnh, máy ghi âm, máy nghe nhạc, cân điện tử, cửa khóa điện tử, thiết bị định vị vị GPS, camera hành trình, và các thiết bị điện tử khác...</a:t>
            </a:r>
            <a:endParaRPr lang="en-US" sz="20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904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3486152" cy="584775"/>
          </a:xfrm>
          <a:prstGeom prst="rect">
            <a:avLst/>
          </a:prstGeom>
          <a:noFill/>
        </p:spPr>
        <p:txBody>
          <a:bodyPr wrap="square" rtlCol="0">
            <a:spAutoFit/>
          </a:bodyPr>
          <a:lstStyle/>
          <a:p>
            <a:r>
              <a:rPr lang="en-US" sz="3200" b="1" dirty="0">
                <a:latin typeface="Netron" panose="02000500000000000000" pitchFamily="50" charset="0"/>
                <a:cs typeface="Arial" panose="020B0604020202020204" pitchFamily="34" charset="0"/>
              </a:rPr>
              <a:t>KHOA CNTT</a:t>
            </a:r>
            <a:endParaRPr lang="vi-VN" sz="3200" b="1" dirty="0">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5457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6113079" y="3181262"/>
            <a:ext cx="2797003" cy="338554"/>
          </a:xfrm>
          <a:prstGeom prst="rect">
            <a:avLst/>
          </a:prstGeom>
          <a:noFill/>
        </p:spPr>
        <p:txBody>
          <a:bodyPr wrap="square" rtlCol="0">
            <a:spAutoFit/>
          </a:bodyPr>
          <a:lstStyle/>
          <a:p>
            <a:r>
              <a:rPr lang="en-US" sz="1600" b="1" spc="700" dirty="0" err="1">
                <a:latin typeface="Raleway" pitchFamily="2" charset="0"/>
                <a:cs typeface="Arial" panose="020B0604020202020204" pitchFamily="34" charset="0"/>
              </a:rPr>
              <a:t>Sáng</a:t>
            </a:r>
            <a:r>
              <a:rPr lang="en-US" sz="1600" b="1" spc="700" dirty="0">
                <a:latin typeface="Raleway" pitchFamily="2" charset="0"/>
                <a:cs typeface="Arial" panose="020B0604020202020204" pitchFamily="34" charset="0"/>
              </a:rPr>
              <a:t> </a:t>
            </a:r>
            <a:r>
              <a:rPr lang="en-US" sz="1600" b="1" spc="700" dirty="0" err="1">
                <a:latin typeface="Raleway" pitchFamily="2" charset="0"/>
                <a:cs typeface="Arial" panose="020B0604020202020204" pitchFamily="34" charset="0"/>
              </a:rPr>
              <a:t>tạo</a:t>
            </a:r>
            <a:r>
              <a:rPr lang="en-US" sz="1600" b="1" spc="700" dirty="0">
                <a:latin typeface="Raleway" pitchFamily="2" charset="0"/>
                <a:cs typeface="Arial" panose="020B0604020202020204" pitchFamily="34" charset="0"/>
              </a:rPr>
              <a:t> KHKT</a:t>
            </a:r>
            <a:endParaRPr lang="vi-VN" sz="1600" b="1" spc="700" dirty="0">
              <a:latin typeface="Raleway" pitchFamily="2" charset="0"/>
              <a:cs typeface="Arial" panose="020B0604020202020204" pitchFamily="34" charset="0"/>
            </a:endParaRPr>
          </a:p>
        </p:txBody>
      </p:sp>
      <p:sp>
        <p:nvSpPr>
          <p:cNvPr id="6" name="Hộp Văn bản 5">
            <a:extLst>
              <a:ext uri="{FF2B5EF4-FFF2-40B4-BE49-F238E27FC236}">
                <a16:creationId xmlns:a16="http://schemas.microsoft.com/office/drawing/2014/main" id="{9366F07B-FCAD-49E9-B85D-0AEB33AB3405}"/>
              </a:ext>
            </a:extLst>
          </p:cNvPr>
          <p:cNvSpPr txBox="1"/>
          <p:nvPr/>
        </p:nvSpPr>
        <p:spPr>
          <a:xfrm>
            <a:off x="3358116" y="8255440"/>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grpSp>
        <p:nvGrpSpPr>
          <p:cNvPr id="8" name="Nhóm 7">
            <a:extLst>
              <a:ext uri="{FF2B5EF4-FFF2-40B4-BE49-F238E27FC236}">
                <a16:creationId xmlns:a16="http://schemas.microsoft.com/office/drawing/2014/main" id="{A92F0D7B-551C-4755-A16B-535CE8D48886}"/>
              </a:ext>
            </a:extLst>
          </p:cNvPr>
          <p:cNvGrpSpPr/>
          <p:nvPr/>
        </p:nvGrpSpPr>
        <p:grpSpPr>
          <a:xfrm>
            <a:off x="962810" y="10363585"/>
            <a:ext cx="2598318" cy="2640795"/>
            <a:chOff x="962810" y="2371059"/>
            <a:chExt cx="2598318" cy="2640795"/>
          </a:xfrm>
        </p:grpSpPr>
        <p:sp>
          <p:nvSpPr>
            <p:cNvPr id="9" name="Hình Bầu dục 8">
              <a:extLst>
                <a:ext uri="{FF2B5EF4-FFF2-40B4-BE49-F238E27FC236}">
                  <a16:creationId xmlns:a16="http://schemas.microsoft.com/office/drawing/2014/main" id="{38CCD606-5E16-4ACE-872C-7AB0A9D035B8}"/>
                </a:ext>
              </a:extLst>
            </p:cNvPr>
            <p:cNvSpPr/>
            <p:nvPr/>
          </p:nvSpPr>
          <p:spPr>
            <a:xfrm>
              <a:off x="1367845" y="2371059"/>
              <a:ext cx="1788249" cy="17968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DF33CB1E-F3E7-445F-AC6B-3524B1CA086D}"/>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1" name="Nhóm 10">
            <a:extLst>
              <a:ext uri="{FF2B5EF4-FFF2-40B4-BE49-F238E27FC236}">
                <a16:creationId xmlns:a16="http://schemas.microsoft.com/office/drawing/2014/main" id="{5BC4E160-62A6-4C48-A0E5-F5268696A431}"/>
              </a:ext>
            </a:extLst>
          </p:cNvPr>
          <p:cNvGrpSpPr/>
          <p:nvPr/>
        </p:nvGrpSpPr>
        <p:grpSpPr>
          <a:xfrm>
            <a:off x="3518168" y="12275513"/>
            <a:ext cx="2598318" cy="2640796"/>
            <a:chOff x="3518168" y="2371058"/>
            <a:chExt cx="2598318" cy="2640796"/>
          </a:xfrm>
        </p:grpSpPr>
        <p:sp>
          <p:nvSpPr>
            <p:cNvPr id="12" name="Hình Bầu dục 11">
              <a:extLst>
                <a:ext uri="{FF2B5EF4-FFF2-40B4-BE49-F238E27FC236}">
                  <a16:creationId xmlns:a16="http://schemas.microsoft.com/office/drawing/2014/main" id="{41FAC886-6A3C-4F88-A2B6-40DFD12C2238}"/>
                </a:ext>
              </a:extLst>
            </p:cNvPr>
            <p:cNvSpPr/>
            <p:nvPr/>
          </p:nvSpPr>
          <p:spPr>
            <a:xfrm>
              <a:off x="3923203" y="2371058"/>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82C17AE0-1C27-4185-A8BE-A44AF8E164E1}"/>
                </a:ext>
              </a:extLst>
            </p:cNvPr>
            <p:cNvSpPr txBox="1"/>
            <p:nvPr/>
          </p:nvSpPr>
          <p:spPr>
            <a:xfrm>
              <a:off x="3518168"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4" name="Nhóm 13">
            <a:extLst>
              <a:ext uri="{FF2B5EF4-FFF2-40B4-BE49-F238E27FC236}">
                <a16:creationId xmlns:a16="http://schemas.microsoft.com/office/drawing/2014/main" id="{D3201B14-C800-4A03-BEC8-90ED5DF2814B}"/>
              </a:ext>
            </a:extLst>
          </p:cNvPr>
          <p:cNvGrpSpPr/>
          <p:nvPr/>
        </p:nvGrpSpPr>
        <p:grpSpPr>
          <a:xfrm>
            <a:off x="8628884" y="16712038"/>
            <a:ext cx="2598318" cy="2640797"/>
            <a:chOff x="8628884" y="2371056"/>
            <a:chExt cx="2598318" cy="2640797"/>
          </a:xfrm>
        </p:grpSpPr>
        <p:sp>
          <p:nvSpPr>
            <p:cNvPr id="15" name="Hình Bầu dục 14">
              <a:extLst>
                <a:ext uri="{FF2B5EF4-FFF2-40B4-BE49-F238E27FC236}">
                  <a16:creationId xmlns:a16="http://schemas.microsoft.com/office/drawing/2014/main" id="{A8887E3F-FDEA-4556-B5C5-ABF355131954}"/>
                </a:ext>
              </a:extLst>
            </p:cNvPr>
            <p:cNvSpPr/>
            <p:nvPr/>
          </p:nvSpPr>
          <p:spPr>
            <a:xfrm>
              <a:off x="9033919" y="2371056"/>
              <a:ext cx="1788249" cy="17968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8C0FA3EB-CEEA-4E16-9FFC-B1BEF69C07AB}"/>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7" name="Nhóm 16">
            <a:extLst>
              <a:ext uri="{FF2B5EF4-FFF2-40B4-BE49-F238E27FC236}">
                <a16:creationId xmlns:a16="http://schemas.microsoft.com/office/drawing/2014/main" id="{099C27C3-CD09-48A9-B210-ADC675A18982}"/>
              </a:ext>
            </a:extLst>
          </p:cNvPr>
          <p:cNvGrpSpPr/>
          <p:nvPr/>
        </p:nvGrpSpPr>
        <p:grpSpPr>
          <a:xfrm>
            <a:off x="6073526" y="14519950"/>
            <a:ext cx="2598318" cy="2640796"/>
            <a:chOff x="6073526" y="2371057"/>
            <a:chExt cx="2598318" cy="2640796"/>
          </a:xfrm>
        </p:grpSpPr>
        <p:sp>
          <p:nvSpPr>
            <p:cNvPr id="18" name="Hình Bầu dục 17">
              <a:extLst>
                <a:ext uri="{FF2B5EF4-FFF2-40B4-BE49-F238E27FC236}">
                  <a16:creationId xmlns:a16="http://schemas.microsoft.com/office/drawing/2014/main" id="{71F7B1BE-31D3-4171-BEC1-1F797887688E}"/>
                </a:ext>
              </a:extLst>
            </p:cNvPr>
            <p:cNvSpPr/>
            <p:nvPr/>
          </p:nvSpPr>
          <p:spPr>
            <a:xfrm>
              <a:off x="6478561" y="2371057"/>
              <a:ext cx="1788249" cy="179689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4440EAD4-B0DF-420F-9753-1BDB19B1BB51}"/>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0" name="Hình Bầu dục 19">
            <a:extLst>
              <a:ext uri="{FF2B5EF4-FFF2-40B4-BE49-F238E27FC236}">
                <a16:creationId xmlns:a16="http://schemas.microsoft.com/office/drawing/2014/main" id="{DC78508C-78E4-4ECE-8F4A-8BF46A9622F2}"/>
              </a:ext>
            </a:extLst>
          </p:cNvPr>
          <p:cNvSpPr/>
          <p:nvPr/>
        </p:nvSpPr>
        <p:spPr>
          <a:xfrm>
            <a:off x="12741825" y="5390223"/>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ình Bầu dục 20">
            <a:extLst>
              <a:ext uri="{FF2B5EF4-FFF2-40B4-BE49-F238E27FC236}">
                <a16:creationId xmlns:a16="http://schemas.microsoft.com/office/drawing/2014/main" id="{CEDBD8CD-0812-4FE8-A435-672D403250BC}"/>
              </a:ext>
            </a:extLst>
          </p:cNvPr>
          <p:cNvSpPr/>
          <p:nvPr/>
        </p:nvSpPr>
        <p:spPr>
          <a:xfrm>
            <a:off x="-5183243" y="-3956365"/>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290" name="Picture 2" descr="Có thể là hình ảnh về văn bản cho biết 'INFORMATION FACULTY OF UNIVERSITY UNVERETY OF PHAN THIET'">
            <a:extLst>
              <a:ext uri="{FF2B5EF4-FFF2-40B4-BE49-F238E27FC236}">
                <a16:creationId xmlns:a16="http://schemas.microsoft.com/office/drawing/2014/main" id="{1D6FB557-5FA9-F45A-06BA-9EA4C5EDB0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1590" y="2589538"/>
            <a:ext cx="906822" cy="907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61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BB5B4A55-786C-1CCF-020F-8B3AC3E5D141}"/>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2.7. Module </a:t>
            </a:r>
            <a:r>
              <a:rPr lang="en-US" sz="3000" b="1" dirty="0" err="1">
                <a:latin typeface="Raleway" pitchFamily="2" charset="0"/>
              </a:rPr>
              <a:t>cảm</a:t>
            </a:r>
            <a:r>
              <a:rPr lang="en-US" sz="3000" b="1" dirty="0">
                <a:latin typeface="Raleway" pitchFamily="2" charset="0"/>
              </a:rPr>
              <a:t> </a:t>
            </a:r>
            <a:r>
              <a:rPr lang="en-US" sz="3000" b="1" dirty="0" err="1">
                <a:latin typeface="Raleway" pitchFamily="2" charset="0"/>
              </a:rPr>
              <a:t>biến</a:t>
            </a:r>
            <a:r>
              <a:rPr lang="en-US" sz="3000" b="1" dirty="0">
                <a:latin typeface="Raleway" pitchFamily="2" charset="0"/>
              </a:rPr>
              <a:t> </a:t>
            </a:r>
            <a:r>
              <a:rPr lang="en-US" sz="3000" b="1" dirty="0" err="1">
                <a:latin typeface="Raleway" pitchFamily="2" charset="0"/>
              </a:rPr>
              <a:t>chuyển</a:t>
            </a:r>
            <a:r>
              <a:rPr lang="en-US" sz="3000" b="1" dirty="0">
                <a:latin typeface="Raleway" pitchFamily="2" charset="0"/>
              </a:rPr>
              <a:t> </a:t>
            </a:r>
            <a:r>
              <a:rPr lang="en-US" sz="3000" b="1" dirty="0" err="1">
                <a:latin typeface="Raleway" pitchFamily="2" charset="0"/>
              </a:rPr>
              <a:t>động</a:t>
            </a:r>
            <a:endParaRPr lang="en-US" sz="3000" b="1" dirty="0">
              <a:latin typeface="Raleway" pitchFamily="2" charset="0"/>
            </a:endParaRPr>
          </a:p>
        </p:txBody>
      </p:sp>
      <p:pic>
        <p:nvPicPr>
          <p:cNvPr id="5" name="Picture 4" descr="A picture containing light&#10;&#10;Description automatically generated">
            <a:extLst>
              <a:ext uri="{FF2B5EF4-FFF2-40B4-BE49-F238E27FC236}">
                <a16:creationId xmlns:a16="http://schemas.microsoft.com/office/drawing/2014/main" id="{2691FBDC-B37B-CD54-9667-D7627B58CD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19" y="3109966"/>
            <a:ext cx="3541543" cy="3349174"/>
          </a:xfrm>
          <a:prstGeom prst="rect">
            <a:avLst/>
          </a:prstGeom>
        </p:spPr>
      </p:pic>
      <p:sp>
        <p:nvSpPr>
          <p:cNvPr id="24" name="Arrow: Bent 23">
            <a:extLst>
              <a:ext uri="{FF2B5EF4-FFF2-40B4-BE49-F238E27FC236}">
                <a16:creationId xmlns:a16="http://schemas.microsoft.com/office/drawing/2014/main" id="{69E2CE62-D013-3C04-635F-6BDAD7808E30}"/>
              </a:ext>
            </a:extLst>
          </p:cNvPr>
          <p:cNvSpPr/>
          <p:nvPr/>
        </p:nvSpPr>
        <p:spPr>
          <a:xfrm>
            <a:off x="1013356" y="2337043"/>
            <a:ext cx="1320343" cy="842566"/>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EFC4A8D-EC3C-9D39-0D1A-4B45298CFE49}"/>
              </a:ext>
            </a:extLst>
          </p:cNvPr>
          <p:cNvSpPr txBox="1"/>
          <p:nvPr/>
        </p:nvSpPr>
        <p:spPr>
          <a:xfrm>
            <a:off x="2983743" y="2140085"/>
            <a:ext cx="2944949" cy="830997"/>
          </a:xfrm>
          <a:prstGeom prst="rect">
            <a:avLst/>
          </a:prstGeom>
          <a:noFill/>
        </p:spPr>
        <p:txBody>
          <a:bodyPr wrap="square" rtlCol="0">
            <a:spAutoFit/>
          </a:bodyPr>
          <a:lstStyle/>
          <a:p>
            <a:r>
              <a:rPr lang="en-US" sz="2400" b="1" dirty="0">
                <a:latin typeface="Raleway" pitchFamily="2" charset="0"/>
              </a:rPr>
              <a:t>Module </a:t>
            </a:r>
            <a:r>
              <a:rPr lang="en-US" sz="2400" b="1" dirty="0" err="1">
                <a:latin typeface="Raleway" pitchFamily="2" charset="0"/>
              </a:rPr>
              <a:t>cảm</a:t>
            </a:r>
            <a:r>
              <a:rPr lang="en-US" sz="2400" b="1" dirty="0">
                <a:latin typeface="Raleway" pitchFamily="2" charset="0"/>
              </a:rPr>
              <a:t> </a:t>
            </a:r>
            <a:r>
              <a:rPr lang="en-US" sz="2400" b="1" dirty="0" err="1">
                <a:latin typeface="Raleway" pitchFamily="2" charset="0"/>
              </a:rPr>
              <a:t>biến</a:t>
            </a:r>
            <a:r>
              <a:rPr lang="en-US" sz="2400" b="1" dirty="0">
                <a:latin typeface="Raleway" pitchFamily="2" charset="0"/>
              </a:rPr>
              <a:t> </a:t>
            </a:r>
            <a:r>
              <a:rPr lang="en-US" sz="2400" b="1" dirty="0" err="1">
                <a:latin typeface="Raleway" pitchFamily="2" charset="0"/>
              </a:rPr>
              <a:t>chuyển</a:t>
            </a:r>
            <a:r>
              <a:rPr lang="en-US" sz="2400" b="1" dirty="0">
                <a:latin typeface="Raleway" pitchFamily="2" charset="0"/>
              </a:rPr>
              <a:t> </a:t>
            </a:r>
            <a:r>
              <a:rPr lang="en-US" sz="2400" b="1" dirty="0" err="1">
                <a:latin typeface="Raleway" pitchFamily="2" charset="0"/>
              </a:rPr>
              <a:t>động</a:t>
            </a:r>
            <a:endParaRPr lang="en-US" sz="2400" dirty="0"/>
          </a:p>
        </p:txBody>
      </p:sp>
      <p:sp>
        <p:nvSpPr>
          <p:cNvPr id="8" name="TextBox 7">
            <a:extLst>
              <a:ext uri="{FF2B5EF4-FFF2-40B4-BE49-F238E27FC236}">
                <a16:creationId xmlns:a16="http://schemas.microsoft.com/office/drawing/2014/main" id="{1AF42A83-8559-F516-06EC-85E7E9180BE8}"/>
              </a:ext>
            </a:extLst>
          </p:cNvPr>
          <p:cNvSpPr txBox="1"/>
          <p:nvPr/>
        </p:nvSpPr>
        <p:spPr>
          <a:xfrm>
            <a:off x="6925388" y="1799644"/>
            <a:ext cx="4779523" cy="2831544"/>
          </a:xfrm>
          <a:prstGeom prst="rect">
            <a:avLst/>
          </a:prstGeom>
          <a:noFill/>
        </p:spPr>
        <p:txBody>
          <a:bodyPr wrap="square" rtlCol="0">
            <a:spAutoFit/>
          </a:bodyPr>
          <a:lstStyle/>
          <a:p>
            <a:pPr marL="0" marR="0">
              <a:lnSpc>
                <a:spcPct val="107000"/>
              </a:lnSpc>
              <a:spcBef>
                <a:spcPts val="0"/>
              </a:spcBef>
              <a:spcAft>
                <a:spcPts val="800"/>
              </a:spcAft>
            </a:pPr>
            <a:r>
              <a:rPr lang="vi-VN" sz="2400" b="1" dirty="0">
                <a:effectLst/>
                <a:latin typeface="Calibri" panose="020F0502020204030204" pitchFamily="34" charset="0"/>
                <a:ea typeface="Times New Roman" panose="02020603050405020304" pitchFamily="18" charset="0"/>
                <a:cs typeface="Calibri" panose="020F0502020204030204" pitchFamily="34" charset="0"/>
              </a:rPr>
              <a:t>Cảm biến chuyển động PIR AM312  Mini có thiết kế rất nhỏ gọn. Cảm biến chuyển động PIR AM312 được sử dụng để phát hiện chuyển động của các vật thể phát ra bức xạ hồng ngoại: con người, con vật, các vật phát nhiệt,…</a:t>
            </a:r>
            <a:endParaRPr lang="en-US" sz="2400" b="1"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018276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descr="A close-up of a circuit board&#10;&#10;Description automatically generated with medium confidence">
            <a:extLst>
              <a:ext uri="{FF2B5EF4-FFF2-40B4-BE49-F238E27FC236}">
                <a16:creationId xmlns:a16="http://schemas.microsoft.com/office/drawing/2014/main" id="{8025E43F-6A2A-AFB2-56BA-6BF9D4A3CA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750" y="2702211"/>
            <a:ext cx="3940151" cy="3940151"/>
          </a:xfrm>
          <a:prstGeom prst="rect">
            <a:avLst/>
          </a:prstGeom>
        </p:spPr>
      </p:pic>
      <p:sp>
        <p:nvSpPr>
          <p:cNvPr id="23" name="TextBox 22">
            <a:extLst>
              <a:ext uri="{FF2B5EF4-FFF2-40B4-BE49-F238E27FC236}">
                <a16:creationId xmlns:a16="http://schemas.microsoft.com/office/drawing/2014/main" id="{DC3F5326-C638-6F0A-B43E-9503F9789EBE}"/>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2.8. </a:t>
            </a:r>
            <a:r>
              <a:rPr lang="en-US" sz="3000" b="1" dirty="0" err="1">
                <a:latin typeface="Raleway" pitchFamily="2" charset="0"/>
              </a:rPr>
              <a:t>Nguồn</a:t>
            </a:r>
            <a:r>
              <a:rPr lang="en-US" sz="3000" b="1" dirty="0">
                <a:latin typeface="Raleway" pitchFamily="2" charset="0"/>
              </a:rPr>
              <a:t> dc 5v</a:t>
            </a:r>
          </a:p>
        </p:txBody>
      </p:sp>
      <p:sp>
        <p:nvSpPr>
          <p:cNvPr id="24" name="Arrow: Bent 23">
            <a:extLst>
              <a:ext uri="{FF2B5EF4-FFF2-40B4-BE49-F238E27FC236}">
                <a16:creationId xmlns:a16="http://schemas.microsoft.com/office/drawing/2014/main" id="{E8CD17C1-2E79-172D-ACDA-D5C2CA49E1BA}"/>
              </a:ext>
            </a:extLst>
          </p:cNvPr>
          <p:cNvSpPr/>
          <p:nvPr/>
        </p:nvSpPr>
        <p:spPr>
          <a:xfrm>
            <a:off x="944999" y="1909450"/>
            <a:ext cx="1320343" cy="842566"/>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9FDF4D71-D79E-B19C-32F4-5916D46F0035}"/>
              </a:ext>
            </a:extLst>
          </p:cNvPr>
          <p:cNvSpPr txBox="1"/>
          <p:nvPr/>
        </p:nvSpPr>
        <p:spPr>
          <a:xfrm>
            <a:off x="2607071" y="1909450"/>
            <a:ext cx="2354094" cy="461665"/>
          </a:xfrm>
          <a:prstGeom prst="rect">
            <a:avLst/>
          </a:prstGeom>
          <a:noFill/>
        </p:spPr>
        <p:txBody>
          <a:bodyPr wrap="square" rtlCol="0">
            <a:spAutoFit/>
          </a:bodyPr>
          <a:lstStyle/>
          <a:p>
            <a:r>
              <a:rPr lang="en-US" sz="2400" b="1" dirty="0" err="1">
                <a:latin typeface="Raleway" pitchFamily="2" charset="0"/>
              </a:rPr>
              <a:t>Nguồn</a:t>
            </a:r>
            <a:r>
              <a:rPr lang="en-US" sz="2400" b="1" dirty="0">
                <a:latin typeface="Raleway" pitchFamily="2" charset="0"/>
              </a:rPr>
              <a:t> dc 5v</a:t>
            </a:r>
            <a:endParaRPr lang="en-US" sz="2400" dirty="0"/>
          </a:p>
        </p:txBody>
      </p:sp>
      <p:sp>
        <p:nvSpPr>
          <p:cNvPr id="8" name="TextBox 7">
            <a:extLst>
              <a:ext uri="{FF2B5EF4-FFF2-40B4-BE49-F238E27FC236}">
                <a16:creationId xmlns:a16="http://schemas.microsoft.com/office/drawing/2014/main" id="{EB94668F-34D8-95CB-E4BD-8FCB37053FF6}"/>
              </a:ext>
            </a:extLst>
          </p:cNvPr>
          <p:cNvSpPr txBox="1"/>
          <p:nvPr/>
        </p:nvSpPr>
        <p:spPr>
          <a:xfrm>
            <a:off x="6595353" y="505838"/>
            <a:ext cx="4651648" cy="6370975"/>
          </a:xfrm>
          <a:prstGeom prst="rect">
            <a:avLst/>
          </a:prstGeom>
          <a:noFill/>
        </p:spPr>
        <p:txBody>
          <a:bodyPr wrap="square" rtlCol="0">
            <a:spAutoFit/>
          </a:bodyPr>
          <a:lstStyle/>
          <a:p>
            <a:r>
              <a:rPr lang="vi-VN" sz="2400" b="1" dirty="0">
                <a:solidFill>
                  <a:srgbClr val="111111"/>
                </a:solidFill>
                <a:effectLst/>
                <a:latin typeface="Calibri" panose="020F0502020204030204" pitchFamily="34" charset="0"/>
                <a:ea typeface="Times New Roman" panose="02020603050405020304" pitchFamily="18" charset="0"/>
                <a:cs typeface="Calibri" panose="020F0502020204030204" pitchFamily="34" charset="0"/>
              </a:rPr>
              <a:t>Mạch nguồn xung AC-DC 5VDC 700mA sử dụng để chuyển nguồn xoay chiều AC sang 5VDC với dòng tối đa 700mA cấp cho mạch điện, có chất lượng tốt, thiết kế mạch Mạch nguồn xung AC-DC 5VDC 700mA sử dụng để chuyển nguồn xoay chiều AC sang 5VDC với dòng tối đa 700mA cấp cho mạch điện, có chất lượng tốt, thiết kế mạch dùng biến áp xung cách ly AC/DC và các cơ chế hồi tiếp, chống nhiễu cho độ an toàn và độ ổn định tối đadùng biến áp xung cách ly AC/DC và các cơ chế hồi tiếp, chống nhiễu cho độ an toàn và độ ổn định tối đa</a:t>
            </a:r>
            <a:endParaRPr 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0249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wipe(left)">
                                      <p:cBhvr>
                                        <p:cTn id="7" dur="6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75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0"/>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2.9. Thư viện arduino</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CE65854-58CB-5AD1-0BD1-EC6541D18206}"/>
              </a:ext>
            </a:extLst>
          </p:cNvPr>
          <p:cNvSpPr txBox="1"/>
          <p:nvPr/>
        </p:nvSpPr>
        <p:spPr>
          <a:xfrm>
            <a:off x="1997614" y="215638"/>
            <a:ext cx="8196772" cy="553998"/>
          </a:xfrm>
          <a:prstGeom prst="rect">
            <a:avLst/>
          </a:prstGeom>
          <a:noFill/>
        </p:spPr>
        <p:txBody>
          <a:bodyPr wrap="square" rtlCol="0">
            <a:spAutoFit/>
          </a:bodyPr>
          <a:lstStyle/>
          <a:p>
            <a:pPr algn="ctr"/>
            <a:r>
              <a:rPr lang="vi-VN" sz="3000" b="1" dirty="0">
                <a:latin typeface="Raleway" pitchFamily="2" charset="0"/>
              </a:rPr>
              <a:t>2.9. Thư viện arduino</a:t>
            </a:r>
            <a:endParaRPr lang="en-US" sz="3000" b="1" dirty="0">
              <a:latin typeface="Raleway" pitchFamily="2" charset="0"/>
            </a:endParaRPr>
          </a:p>
        </p:txBody>
      </p:sp>
      <p:pic>
        <p:nvPicPr>
          <p:cNvPr id="3076" name="Picture 4" descr="Tải miễn phí GitHub - Phiên bản mới nhất năm 2022">
            <a:extLst>
              <a:ext uri="{FF2B5EF4-FFF2-40B4-BE49-F238E27FC236}">
                <a16:creationId xmlns:a16="http://schemas.microsoft.com/office/drawing/2014/main" id="{1E1108AC-B15A-ED20-FA9C-2E05A8DC17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383" y="1292946"/>
            <a:ext cx="3605234" cy="20279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F318D9-64E0-0877-11DC-7CF5F833EBED}"/>
              </a:ext>
            </a:extLst>
          </p:cNvPr>
          <p:cNvSpPr txBox="1"/>
          <p:nvPr/>
        </p:nvSpPr>
        <p:spPr>
          <a:xfrm>
            <a:off x="444695" y="3656701"/>
            <a:ext cx="8196772" cy="4153829"/>
          </a:xfrm>
          <a:prstGeom prst="rect">
            <a:avLst/>
          </a:prstGeom>
          <a:noFill/>
        </p:spPr>
        <p:txBody>
          <a:bodyPr wrap="square" rtlCol="0">
            <a:spAutoFit/>
          </a:bodyPr>
          <a:lstStyle/>
          <a:p>
            <a:pPr marL="0" marR="0">
              <a:lnSpc>
                <a:spcPct val="107000"/>
              </a:lnSpc>
              <a:spcBef>
                <a:spcPts val="0"/>
              </a:spcBef>
              <a:spcAft>
                <a:spcPts val="800"/>
              </a:spcAft>
              <a:tabLst>
                <a:tab pos="1733550" algn="l"/>
              </a:tabLst>
            </a:pPr>
            <a:r>
              <a:rPr lang="en-US" sz="2400" b="1" dirty="0" err="1">
                <a:effectLst/>
                <a:ea typeface="Times New Roman" panose="02020603050405020304" pitchFamily="18" charset="0"/>
                <a:cs typeface="Times New Roman" panose="02020603050405020304" pitchFamily="18" charset="0"/>
              </a:rPr>
              <a:t>Thư</a:t>
            </a:r>
            <a:r>
              <a:rPr lang="en-US" sz="2400" b="1" dirty="0">
                <a:effectLst/>
                <a:ea typeface="Times New Roman" panose="02020603050405020304" pitchFamily="18" charset="0"/>
                <a:cs typeface="Times New Roman" panose="02020603050405020304" pitchFamily="18" charset="0"/>
              </a:rPr>
              <a:t> </a:t>
            </a:r>
            <a:r>
              <a:rPr lang="en-US" sz="2400" b="1" dirty="0" err="1">
                <a:effectLst/>
                <a:ea typeface="Times New Roman" panose="02020603050405020304" pitchFamily="18" charset="0"/>
                <a:cs typeface="Times New Roman" panose="02020603050405020304" pitchFamily="18" charset="0"/>
              </a:rPr>
              <a:t>viện</a:t>
            </a:r>
            <a:r>
              <a:rPr lang="en-US" sz="2400" b="1" dirty="0">
                <a:effectLst/>
                <a:ea typeface="Times New Roman" panose="02020603050405020304" pitchFamily="18" charset="0"/>
                <a:cs typeface="Times New Roman" panose="02020603050405020304" pitchFamily="18" charset="0"/>
              </a:rPr>
              <a:t> sim 800L</a:t>
            </a:r>
            <a:r>
              <a:rPr lang="en-US" sz="2400" dirty="0">
                <a:effectLst/>
                <a:ea typeface="Times New Roman" panose="02020603050405020304" pitchFamily="18" charset="0"/>
                <a:cs typeface="Times New Roman" panose="02020603050405020304" pitchFamily="18" charset="0"/>
              </a:rPr>
              <a:t>	</a:t>
            </a:r>
          </a:p>
          <a:p>
            <a:pPr marL="0" marR="0">
              <a:lnSpc>
                <a:spcPct val="107000"/>
              </a:lnSpc>
              <a:spcBef>
                <a:spcPts val="0"/>
              </a:spcBef>
              <a:spcAft>
                <a:spcPts val="800"/>
              </a:spcAft>
            </a:pPr>
            <a:r>
              <a:rPr lang="en-US" sz="2400" u="sng" dirty="0">
                <a:solidFill>
                  <a:srgbClr val="0000FF"/>
                </a:solidFill>
                <a:effectLst/>
                <a:ea typeface="Times New Roman" panose="02020603050405020304" pitchFamily="18" charset="0"/>
                <a:cs typeface="Times New Roman" panose="02020603050405020304" pitchFamily="18" charset="0"/>
                <a:hlinkClick r:id="rId8"/>
              </a:rPr>
              <a:t>https://github.com/jefflab/GSMSHIELD</a:t>
            </a:r>
            <a:endParaRPr lang="en-US" sz="2400" u="sng" dirty="0">
              <a:solidFill>
                <a:srgbClr val="0000FF"/>
              </a:solidFill>
              <a:effectLst/>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vi-VN" sz="2400" b="1" dirty="0">
                <a:effectLst/>
                <a:latin typeface="Calibri" panose="020F0502020204030204" pitchFamily="34" charset="0"/>
                <a:ea typeface="Times New Roman" panose="02020603050405020304" pitchFamily="18" charset="0"/>
                <a:cs typeface="Calibri" panose="020F0502020204030204" pitchFamily="34" charset="0"/>
              </a:rPr>
              <a:t>For informations and support:</a:t>
            </a:r>
            <a:endParaRPr lang="en-US" sz="2400" b="1"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vi-VN" sz="2400" u="sng" dirty="0">
                <a:solidFill>
                  <a:srgbClr val="0000FF"/>
                </a:solidFill>
                <a:effectLst/>
                <a:ea typeface="Times New Roman" panose="02020603050405020304" pitchFamily="18" charset="0"/>
                <a:cs typeface="Times New Roman" panose="02020603050405020304" pitchFamily="18" charset="0"/>
                <a:hlinkClick r:id="rId9"/>
              </a:rPr>
              <a:t>http://code.google.com/p/gsm-shield-arduino/</a:t>
            </a:r>
            <a:endParaRPr lang="en-US" sz="2400" dirty="0">
              <a:effectLst/>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vi-VN" sz="2400" u="sng" dirty="0">
                <a:solidFill>
                  <a:srgbClr val="0000FF"/>
                </a:solidFill>
                <a:effectLst/>
                <a:ea typeface="Times New Roman" panose="02020603050405020304" pitchFamily="18" charset="0"/>
                <a:cs typeface="Times New Roman" panose="02020603050405020304" pitchFamily="18" charset="0"/>
                <a:hlinkClick r:id="rId10"/>
              </a:rPr>
              <a:t>http://www.open-electronics.org/arduino-gsm-shield/</a:t>
            </a:r>
            <a:endParaRPr lang="en-US" sz="2400" dirty="0">
              <a:effectLst/>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vi-VN" sz="2400" u="sng" dirty="0">
                <a:solidFill>
                  <a:srgbClr val="0000FF"/>
                </a:solidFill>
                <a:effectLst/>
                <a:ea typeface="Times New Roman" panose="02020603050405020304" pitchFamily="18" charset="0"/>
                <a:cs typeface="Times New Roman" panose="02020603050405020304" pitchFamily="18" charset="0"/>
                <a:hlinkClick r:id="rId11"/>
              </a:rPr>
              <a:t>http://www.futurashop.it/</a:t>
            </a:r>
            <a:endParaRPr lang="en-US" sz="2400" dirty="0">
              <a:effectLst/>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3952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circle(out)">
                                      <p:cBhvr>
                                        <p:cTn id="12" dur="2000"/>
                                        <p:tgtEl>
                                          <p:spTgt spid="3076"/>
                                        </p:tgtEl>
                                      </p:cBhvr>
                                    </p:animEffect>
                                  </p:childTnLst>
                                </p:cTn>
                              </p:par>
                              <p:par>
                                <p:cTn id="13" presetID="22" presetClass="entr" presetSubtype="8" fill="hold" grpId="0" nodeType="withEffect">
                                  <p:stCondLst>
                                    <p:cond delay="750"/>
                                  </p:stCondLst>
                                  <p:iterate type="wd">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43900" y="0"/>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2.9. Thư viện arduino</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CE65854-58CB-5AD1-0BD1-EC6541D18206}"/>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2.10. Arduino ide </a:t>
            </a:r>
            <a:r>
              <a:rPr lang="en-US" sz="3000" b="1" dirty="0" err="1">
                <a:latin typeface="Raleway" pitchFamily="2" charset="0"/>
              </a:rPr>
              <a:t>và</a:t>
            </a:r>
            <a:r>
              <a:rPr lang="en-US" sz="3000" b="1" dirty="0">
                <a:latin typeface="Raleway" pitchFamily="2" charset="0"/>
              </a:rPr>
              <a:t> </a:t>
            </a:r>
            <a:r>
              <a:rPr lang="en-US" sz="3000" b="1" dirty="0" err="1">
                <a:latin typeface="Raleway" pitchFamily="2" charset="0"/>
              </a:rPr>
              <a:t>lập</a:t>
            </a:r>
            <a:r>
              <a:rPr lang="en-US" sz="3000" b="1" dirty="0">
                <a:latin typeface="Raleway" pitchFamily="2" charset="0"/>
              </a:rPr>
              <a:t> </a:t>
            </a:r>
            <a:r>
              <a:rPr lang="en-US" sz="3000" b="1" dirty="0" err="1">
                <a:latin typeface="Raleway" pitchFamily="2" charset="0"/>
              </a:rPr>
              <a:t>trình</a:t>
            </a:r>
            <a:r>
              <a:rPr lang="en-US" sz="3000" b="1" dirty="0">
                <a:latin typeface="Raleway" pitchFamily="2" charset="0"/>
              </a:rPr>
              <a:t> </a:t>
            </a:r>
            <a:r>
              <a:rPr lang="en-US" sz="3000" b="1" dirty="0" err="1">
                <a:latin typeface="Raleway" pitchFamily="2" charset="0"/>
              </a:rPr>
              <a:t>cho</a:t>
            </a:r>
            <a:r>
              <a:rPr lang="en-US" sz="3000" b="1" dirty="0">
                <a:latin typeface="Raleway" pitchFamily="2" charset="0"/>
              </a:rPr>
              <a:t> </a:t>
            </a:r>
            <a:r>
              <a:rPr lang="en-US" sz="3000" b="1" dirty="0" err="1">
                <a:latin typeface="Raleway" pitchFamily="2" charset="0"/>
              </a:rPr>
              <a:t>arduino</a:t>
            </a:r>
            <a:r>
              <a:rPr lang="en-US" sz="3000" b="1" dirty="0">
                <a:latin typeface="Raleway" pitchFamily="2" charset="0"/>
              </a:rPr>
              <a:t>.</a:t>
            </a:r>
          </a:p>
        </p:txBody>
      </p:sp>
      <p:sp>
        <p:nvSpPr>
          <p:cNvPr id="4" name="TextBox 3">
            <a:extLst>
              <a:ext uri="{FF2B5EF4-FFF2-40B4-BE49-F238E27FC236}">
                <a16:creationId xmlns:a16="http://schemas.microsoft.com/office/drawing/2014/main" id="{488F1344-F4A4-DD83-D64C-78286B36293F}"/>
              </a:ext>
            </a:extLst>
          </p:cNvPr>
          <p:cNvSpPr txBox="1"/>
          <p:nvPr/>
        </p:nvSpPr>
        <p:spPr>
          <a:xfrm>
            <a:off x="408341" y="1159551"/>
            <a:ext cx="11067229" cy="1200329"/>
          </a:xfrm>
          <a:prstGeom prst="rect">
            <a:avLst/>
          </a:prstGeom>
          <a:noFill/>
        </p:spPr>
        <p:txBody>
          <a:bodyPr wrap="square" rtlCol="0">
            <a:spAutoFit/>
          </a:bodyPr>
          <a:lstStyle/>
          <a:p>
            <a:r>
              <a:rPr lang="en-US" b="1" dirty="0"/>
              <a:t>-</a:t>
            </a:r>
            <a:r>
              <a:rPr lang="vi-VN" b="1" dirty="0"/>
              <a:t>IDE trong Arduino IDE là phần có nghĩa là mã nguồn mở, nghĩa là phần mềm này miễn phí cả về phần tải về lẫn phần bản quyền: Người dùng có quyền sửa đổi, cải tiến, phát triển, nâng cấp theo một số nguyên tắc chung được nhà phát hành cho phép mà không cần xin phép ai, điều mà họ không được phép làm đối với các phần mềm nguồn đóng.</a:t>
            </a:r>
            <a:endParaRPr lang="en-US" b="1" dirty="0"/>
          </a:p>
        </p:txBody>
      </p:sp>
      <p:sp>
        <p:nvSpPr>
          <p:cNvPr id="23" name="TextBox 22">
            <a:extLst>
              <a:ext uri="{FF2B5EF4-FFF2-40B4-BE49-F238E27FC236}">
                <a16:creationId xmlns:a16="http://schemas.microsoft.com/office/drawing/2014/main" id="{D9BC7883-7F4C-3D91-0913-5FB4AA016B01}"/>
              </a:ext>
            </a:extLst>
          </p:cNvPr>
          <p:cNvSpPr txBox="1"/>
          <p:nvPr/>
        </p:nvSpPr>
        <p:spPr>
          <a:xfrm>
            <a:off x="408342" y="2471444"/>
            <a:ext cx="11067229" cy="923330"/>
          </a:xfrm>
          <a:prstGeom prst="rect">
            <a:avLst/>
          </a:prstGeom>
          <a:noFill/>
        </p:spPr>
        <p:txBody>
          <a:bodyPr wrap="square" rtlCol="0">
            <a:spAutoFit/>
          </a:bodyPr>
          <a:lstStyle/>
          <a:p>
            <a:r>
              <a:rPr lang="en-US" b="1" dirty="0"/>
              <a:t>-</a:t>
            </a:r>
            <a:r>
              <a:rPr lang="vi-VN" b="1" dirty="0"/>
              <a:t>Tuy là phần mềm mã nguồn mở nhưng khả năng bảo mật thông tin của Arduino IDE là vô cùng tuyệt vời, khi phát hiện lỗi nhà phát hành sẽ vá nó và cập nhật rất nhanh khiến thông tin của người dùng không bị mất hoặc rò rỉ ra bên ngoài.</a:t>
            </a:r>
            <a:endParaRPr lang="en-US" b="1" dirty="0"/>
          </a:p>
        </p:txBody>
      </p:sp>
      <p:sp>
        <p:nvSpPr>
          <p:cNvPr id="24" name="TextBox 23">
            <a:extLst>
              <a:ext uri="{FF2B5EF4-FFF2-40B4-BE49-F238E27FC236}">
                <a16:creationId xmlns:a16="http://schemas.microsoft.com/office/drawing/2014/main" id="{E3E8BCDB-E45A-1D96-2161-C37F33AB45BC}"/>
              </a:ext>
            </a:extLst>
          </p:cNvPr>
          <p:cNvSpPr txBox="1"/>
          <p:nvPr/>
        </p:nvSpPr>
        <p:spPr>
          <a:xfrm>
            <a:off x="408340" y="3615660"/>
            <a:ext cx="11067229" cy="923330"/>
          </a:xfrm>
          <a:prstGeom prst="rect">
            <a:avLst/>
          </a:prstGeom>
          <a:noFill/>
        </p:spPr>
        <p:txBody>
          <a:bodyPr wrap="square" rtlCol="0">
            <a:spAutoFit/>
          </a:bodyPr>
          <a:lstStyle/>
          <a:p>
            <a:r>
              <a:rPr lang="en-US" b="1" dirty="0"/>
              <a:t>-</a:t>
            </a:r>
            <a:r>
              <a:rPr lang="vi-VN" b="1" dirty="0"/>
              <a:t>Arduino IDE sử dụng ngôn ngữ lập trình C/C++ rất phổ biến trong giới lập trình. Bất kỳ đoạn code nào của C/C++ thì Arduino IDE đều có thể nhận dạng, giúp các lập trình viên thuận tiện trong việc thiết kế chương trình lập cho các bo mạch Arduino.</a:t>
            </a:r>
            <a:endParaRPr lang="en-US" b="1" dirty="0"/>
          </a:p>
        </p:txBody>
      </p:sp>
    </p:spTree>
    <p:extLst>
      <p:ext uri="{BB962C8B-B14F-4D97-AF65-F5344CB8AC3E}">
        <p14:creationId xmlns:p14="http://schemas.microsoft.com/office/powerpoint/2010/main" val="65758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78190" y="0"/>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CE65854-58CB-5AD1-0BD1-EC6541D18206}"/>
              </a:ext>
            </a:extLst>
          </p:cNvPr>
          <p:cNvSpPr txBox="1"/>
          <p:nvPr/>
        </p:nvSpPr>
        <p:spPr>
          <a:xfrm>
            <a:off x="311669" y="287804"/>
            <a:ext cx="8196772" cy="553998"/>
          </a:xfrm>
          <a:prstGeom prst="rect">
            <a:avLst/>
          </a:prstGeom>
          <a:noFill/>
        </p:spPr>
        <p:txBody>
          <a:bodyPr wrap="square" rtlCol="0">
            <a:spAutoFit/>
          </a:bodyPr>
          <a:lstStyle/>
          <a:p>
            <a:r>
              <a:rPr lang="en-US" sz="3000" b="1" dirty="0">
                <a:latin typeface="Raleway" pitchFamily="2" charset="0"/>
              </a:rPr>
              <a:t>2.10. Arduino ide </a:t>
            </a:r>
            <a:r>
              <a:rPr lang="en-US" sz="3000" b="1" dirty="0" err="1">
                <a:latin typeface="Raleway" pitchFamily="2" charset="0"/>
              </a:rPr>
              <a:t>và</a:t>
            </a:r>
            <a:r>
              <a:rPr lang="en-US" sz="3000" b="1" dirty="0">
                <a:latin typeface="Raleway" pitchFamily="2" charset="0"/>
              </a:rPr>
              <a:t> </a:t>
            </a:r>
            <a:r>
              <a:rPr lang="en-US" sz="3000" b="1" dirty="0" err="1">
                <a:latin typeface="Raleway" pitchFamily="2" charset="0"/>
              </a:rPr>
              <a:t>lập</a:t>
            </a:r>
            <a:r>
              <a:rPr lang="en-US" sz="3000" b="1" dirty="0">
                <a:latin typeface="Raleway" pitchFamily="2" charset="0"/>
              </a:rPr>
              <a:t> </a:t>
            </a:r>
            <a:r>
              <a:rPr lang="en-US" sz="3000" b="1" dirty="0" err="1">
                <a:latin typeface="Raleway" pitchFamily="2" charset="0"/>
              </a:rPr>
              <a:t>trình</a:t>
            </a:r>
            <a:r>
              <a:rPr lang="en-US" sz="3000" b="1" dirty="0">
                <a:latin typeface="Raleway" pitchFamily="2" charset="0"/>
              </a:rPr>
              <a:t> </a:t>
            </a:r>
            <a:r>
              <a:rPr lang="en-US" sz="3000" b="1" dirty="0" err="1">
                <a:latin typeface="Raleway" pitchFamily="2" charset="0"/>
              </a:rPr>
              <a:t>cho</a:t>
            </a:r>
            <a:r>
              <a:rPr lang="en-US" sz="3000" b="1" dirty="0">
                <a:latin typeface="Raleway" pitchFamily="2" charset="0"/>
              </a:rPr>
              <a:t> </a:t>
            </a:r>
            <a:r>
              <a:rPr lang="en-US" sz="3000" b="1" dirty="0" err="1">
                <a:latin typeface="Raleway" pitchFamily="2" charset="0"/>
              </a:rPr>
              <a:t>arduino</a:t>
            </a:r>
            <a:r>
              <a:rPr lang="en-US" sz="3000" b="1" dirty="0">
                <a:latin typeface="Raleway" pitchFamily="2" charset="0"/>
              </a:rPr>
              <a:t>.</a:t>
            </a:r>
          </a:p>
        </p:txBody>
      </p:sp>
      <p:sp>
        <p:nvSpPr>
          <p:cNvPr id="4" name="TextBox 3">
            <a:extLst>
              <a:ext uri="{FF2B5EF4-FFF2-40B4-BE49-F238E27FC236}">
                <a16:creationId xmlns:a16="http://schemas.microsoft.com/office/drawing/2014/main" id="{488F1344-F4A4-DD83-D64C-78286B36293F}"/>
              </a:ext>
            </a:extLst>
          </p:cNvPr>
          <p:cNvSpPr txBox="1"/>
          <p:nvPr/>
        </p:nvSpPr>
        <p:spPr>
          <a:xfrm>
            <a:off x="546702" y="1114097"/>
            <a:ext cx="11067229" cy="1754326"/>
          </a:xfrm>
          <a:prstGeom prst="rect">
            <a:avLst/>
          </a:prstGeom>
          <a:noFill/>
        </p:spPr>
        <p:txBody>
          <a:bodyPr wrap="square" rtlCol="0">
            <a:spAutoFit/>
          </a:bodyPr>
          <a:lstStyle/>
          <a:p>
            <a:r>
              <a:rPr lang="en-US" b="1" dirty="0"/>
              <a:t>-</a:t>
            </a:r>
            <a:r>
              <a:rPr lang="vi-VN" b="1" dirty="0"/>
              <a:t>Arduino có một module quản lý bo mạch, nơi người dùng có thể chọn bo mạch mà họ muốn làm việc cùng và có thể thay đổi bo mạch thông qua Menu. Quá trình sửa đổi lựa chọn cũng liên tục tự động cập nhật để các dữ liệu có sẵn trong bo mạch và dữ liệu sửa đổi đồng nhất với nhau. Bên cạnh đó, Arduino IDE cũng giúp bạn tìm ra lỗi từ code mà bạn biết giúp bạn sửa lỗi kịp thời tránh tình trạng bo mạch Arduino làm việc với code lỗi quá lâu dẫn đến hư hỏng hoặc tốc độ xử lý bị giảm sút.</a:t>
            </a:r>
            <a:endParaRPr lang="en-US" b="1" dirty="0"/>
          </a:p>
        </p:txBody>
      </p:sp>
      <p:sp>
        <p:nvSpPr>
          <p:cNvPr id="5" name="TextBox 4">
            <a:extLst>
              <a:ext uri="{FF2B5EF4-FFF2-40B4-BE49-F238E27FC236}">
                <a16:creationId xmlns:a16="http://schemas.microsoft.com/office/drawing/2014/main" id="{5A15F628-3FA4-420B-A5C2-EF4DBDA90F36}"/>
              </a:ext>
            </a:extLst>
          </p:cNvPr>
          <p:cNvSpPr txBox="1"/>
          <p:nvPr/>
        </p:nvSpPr>
        <p:spPr>
          <a:xfrm>
            <a:off x="546702" y="3030420"/>
            <a:ext cx="10629900" cy="923330"/>
          </a:xfrm>
          <a:prstGeom prst="rect">
            <a:avLst/>
          </a:prstGeom>
          <a:noFill/>
        </p:spPr>
        <p:txBody>
          <a:bodyPr wrap="square" rtlCol="0">
            <a:spAutoFit/>
          </a:bodyPr>
          <a:lstStyle/>
          <a:p>
            <a:r>
              <a:rPr lang="en-US" b="1" dirty="0">
                <a:solidFill>
                  <a:schemeClr val="tx2">
                    <a:lumMod val="50000"/>
                  </a:schemeClr>
                </a:solidFill>
              </a:rPr>
              <a:t>-</a:t>
            </a:r>
            <a:r>
              <a:rPr lang="vi-VN" b="1" dirty="0">
                <a:solidFill>
                  <a:schemeClr val="tx2">
                    <a:lumMod val="50000"/>
                  </a:schemeClr>
                </a:solidFill>
              </a:rPr>
              <a:t>Arduino IDE tích hợp với hơn 700 thư viện, được viết và chia sẻ bởi nhà phát hành Arduino Software và thành viên trong cộng đồng Arduino. Mọi người có thể tận dụng chúng cho dự án của riêng mình mà không cần phải bỏ ra bất kỳ chi phí nào.</a:t>
            </a:r>
            <a:endParaRPr lang="en-US" b="1" dirty="0">
              <a:solidFill>
                <a:schemeClr val="tx2">
                  <a:lumMod val="50000"/>
                </a:schemeClr>
              </a:solidFill>
            </a:endParaRPr>
          </a:p>
        </p:txBody>
      </p:sp>
    </p:spTree>
    <p:extLst>
      <p:ext uri="{BB962C8B-B14F-4D97-AF65-F5344CB8AC3E}">
        <p14:creationId xmlns:p14="http://schemas.microsoft.com/office/powerpoint/2010/main" val="141912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326206" cy="954107"/>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Thiết</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bị</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cảnh</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báo</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chống</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trộm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trạm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biến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dây</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đồng</a:t>
            </a:r>
            <a:r>
              <a:rPr lang="en-US" sz="2800" b="1" dirty="0">
                <a:solidFill>
                  <a:schemeClr val="bg1">
                    <a:lumMod val="95000"/>
                  </a:schemeClr>
                </a:solidFill>
                <a:effectLst/>
                <a:latin typeface="Arial" panose="020B0604020202020204" pitchFamily="34" charset="0"/>
                <a:cs typeface="Arial" panose="020B0604020202020204" pitchFamily="34" charset="0"/>
              </a:rPr>
              <a:t> qua </a:t>
            </a:r>
            <a:r>
              <a:rPr lang="en-US" sz="2800" b="1" dirty="0" err="1">
                <a:solidFill>
                  <a:schemeClr val="bg1">
                    <a:lumMod val="95000"/>
                  </a:schemeClr>
                </a:solidFill>
                <a:effectLst/>
                <a:latin typeface="Arial" panose="020B0604020202020204" pitchFamily="34" charset="0"/>
                <a:cs typeface="Arial" panose="020B0604020202020204" pitchFamily="34" charset="0"/>
              </a:rPr>
              <a:t>điện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thoại</a:t>
            </a:r>
            <a:r>
              <a:rPr lang="en-US" sz="2800" b="0" i="0" dirty="0">
                <a:solidFill>
                  <a:srgbClr val="000000"/>
                </a:solidFill>
                <a:effectLst/>
                <a:latin typeface="Times New Roman" panose="02020603050405020304" pitchFamily="18" charset="0"/>
              </a:rPr>
              <a:t>.</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grpSp>
        <p:nvGrpSpPr>
          <p:cNvPr id="4" name="Group 3">
            <a:extLst>
              <a:ext uri="{FF2B5EF4-FFF2-40B4-BE49-F238E27FC236}">
                <a16:creationId xmlns:a16="http://schemas.microsoft.com/office/drawing/2014/main" id="{3F993744-EAAB-3D79-038F-17290A0E39E8}"/>
              </a:ext>
            </a:extLst>
          </p:cNvPr>
          <p:cNvGrpSpPr/>
          <p:nvPr/>
        </p:nvGrpSpPr>
        <p:grpSpPr>
          <a:xfrm>
            <a:off x="546702" y="3886872"/>
            <a:ext cx="2608313" cy="2419023"/>
            <a:chOff x="408341" y="3884194"/>
            <a:chExt cx="2608313" cy="2419023"/>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grpSp>
      <p:grpSp>
        <p:nvGrpSpPr>
          <p:cNvPr id="5" name="Group 4">
            <a:extLst>
              <a:ext uri="{FF2B5EF4-FFF2-40B4-BE49-F238E27FC236}">
                <a16:creationId xmlns:a16="http://schemas.microsoft.com/office/drawing/2014/main" id="{F0F709B1-FF74-F0F1-2CA8-CFD5AE5A22D7}"/>
              </a:ext>
            </a:extLst>
          </p:cNvPr>
          <p:cNvGrpSpPr/>
          <p:nvPr/>
        </p:nvGrpSpPr>
        <p:grpSpPr>
          <a:xfrm>
            <a:off x="4472655" y="3947891"/>
            <a:ext cx="2593741" cy="2396364"/>
            <a:chOff x="3330836" y="3906853"/>
            <a:chExt cx="2593741" cy="239636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grpSp>
      <p:grpSp>
        <p:nvGrpSpPr>
          <p:cNvPr id="6" name="Group 5">
            <a:extLst>
              <a:ext uri="{FF2B5EF4-FFF2-40B4-BE49-F238E27FC236}">
                <a16:creationId xmlns:a16="http://schemas.microsoft.com/office/drawing/2014/main" id="{C0AA7BC1-0496-EFF9-BEF6-E6138746D97A}"/>
              </a:ext>
            </a:extLst>
          </p:cNvPr>
          <p:cNvGrpSpPr/>
          <p:nvPr/>
        </p:nvGrpSpPr>
        <p:grpSpPr>
          <a:xfrm>
            <a:off x="8288258" y="4027719"/>
            <a:ext cx="2571091" cy="2375961"/>
            <a:chOff x="6431608" y="3886636"/>
            <a:chExt cx="2571091" cy="2375961"/>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1498" y="5386932"/>
              <a:ext cx="2066558"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Nội</a:t>
              </a:r>
              <a:r>
                <a:rPr lang="en-US" sz="2800" b="1" dirty="0">
                  <a:latin typeface="Arial" panose="020B0604020202020204" pitchFamily="34" charset="0"/>
                  <a:cs typeface="Arial" panose="020B0604020202020204" pitchFamily="34" charset="0"/>
                </a:rPr>
                <a:t> dung 3</a:t>
              </a:r>
              <a:endParaRPr lang="vi-VN" sz="28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grpSp>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6" name="Nhóm 25">
            <a:extLst>
              <a:ext uri="{FF2B5EF4-FFF2-40B4-BE49-F238E27FC236}">
                <a16:creationId xmlns:a16="http://schemas.microsoft.com/office/drawing/2014/main" id="{D342F315-FC7C-41AC-9AB3-FEAB636CD31A}"/>
              </a:ext>
            </a:extLst>
          </p:cNvPr>
          <p:cNvGrpSpPr/>
          <p:nvPr/>
        </p:nvGrpSpPr>
        <p:grpSpPr>
          <a:xfrm rot="10800000">
            <a:off x="1224464" y="11210583"/>
            <a:ext cx="1777399" cy="1994336"/>
            <a:chOff x="1224464" y="4485316"/>
            <a:chExt cx="1777399" cy="1994336"/>
          </a:xfrm>
        </p:grpSpPr>
        <p:sp>
          <p:nvSpPr>
            <p:cNvPr id="37" name="Hình chữ nhật 36">
              <a:extLst>
                <a:ext uri="{FF2B5EF4-FFF2-40B4-BE49-F238E27FC236}">
                  <a16:creationId xmlns:a16="http://schemas.microsoft.com/office/drawing/2014/main" id="{8FD77EBC-B58F-494B-A45B-C0AB5E6E0CC6}"/>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6A841DD3-B7C0-437D-8D3D-A84A3A841142}"/>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grpSp>
        <p:nvGrpSpPr>
          <p:cNvPr id="41" name="Nhóm 40">
            <a:extLst>
              <a:ext uri="{FF2B5EF4-FFF2-40B4-BE49-F238E27FC236}">
                <a16:creationId xmlns:a16="http://schemas.microsoft.com/office/drawing/2014/main" id="{6F0C192F-9CC4-4078-A5A5-493E118C4CC0}"/>
              </a:ext>
            </a:extLst>
          </p:cNvPr>
          <p:cNvGrpSpPr/>
          <p:nvPr/>
        </p:nvGrpSpPr>
        <p:grpSpPr>
          <a:xfrm rot="11499419">
            <a:off x="454595" y="8599495"/>
            <a:ext cx="1777399" cy="1994336"/>
            <a:chOff x="454595" y="1874228"/>
            <a:chExt cx="1777399" cy="1994336"/>
          </a:xfrm>
        </p:grpSpPr>
        <p:sp>
          <p:nvSpPr>
            <p:cNvPr id="43" name="Hình chữ nhật 42">
              <a:extLst>
                <a:ext uri="{FF2B5EF4-FFF2-40B4-BE49-F238E27FC236}">
                  <a16:creationId xmlns:a16="http://schemas.microsoft.com/office/drawing/2014/main" id="{517B0649-26AF-49F6-850F-475E823F12A9}"/>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Hình chữ nhật 43">
              <a:extLst>
                <a:ext uri="{FF2B5EF4-FFF2-40B4-BE49-F238E27FC236}">
                  <a16:creationId xmlns:a16="http://schemas.microsoft.com/office/drawing/2014/main" id="{C88B7502-ADBF-4392-B76C-0A8C10B0E511}"/>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spTree>
    <p:extLst>
      <p:ext uri="{BB962C8B-B14F-4D97-AF65-F5344CB8AC3E}">
        <p14:creationId xmlns:p14="http://schemas.microsoft.com/office/powerpoint/2010/main" val="208146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579243" y="1035959"/>
            <a:ext cx="8387156" cy="7001164"/>
          </a:xfrm>
          <a:prstGeom prst="roundRect">
            <a:avLst>
              <a:gd name="adj" fmla="val 7768"/>
            </a:avLst>
          </a:prstGeom>
          <a:solidFill>
            <a:srgbClr val="FCD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1224464" y="4485316"/>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454595" y="1874228"/>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3" name="TextBox 42">
            <a:extLst>
              <a:ext uri="{FF2B5EF4-FFF2-40B4-BE49-F238E27FC236}">
                <a16:creationId xmlns:a16="http://schemas.microsoft.com/office/drawing/2014/main" id="{E6DD64A4-F099-0E7D-AF6D-42A7060C7C8D}"/>
              </a:ext>
            </a:extLst>
          </p:cNvPr>
          <p:cNvSpPr txBox="1"/>
          <p:nvPr/>
        </p:nvSpPr>
        <p:spPr>
          <a:xfrm>
            <a:off x="3788229" y="1246148"/>
            <a:ext cx="7996703" cy="630942"/>
          </a:xfrm>
          <a:prstGeom prst="rect">
            <a:avLst/>
          </a:prstGeom>
          <a:noFill/>
        </p:spPr>
        <p:txBody>
          <a:bodyPr wrap="square" rtlCol="0">
            <a:spAutoFit/>
          </a:bodyPr>
          <a:lstStyle/>
          <a:p>
            <a:r>
              <a:rPr lang="en-US" sz="3500" b="0" i="0" dirty="0">
                <a:solidFill>
                  <a:srgbClr val="000000"/>
                </a:solidFill>
                <a:effectLst/>
                <a:latin typeface="iCiel Brush Up" panose="02000000000000000000" pitchFamily="2" charset="0"/>
              </a:rPr>
              <a:t>THIẾT KẾ , LẬP TRÌNH, LẮP ĐẶT MẠCH THỰC TẾ </a:t>
            </a:r>
            <a:endParaRPr lang="en-US" sz="3500" dirty="0">
              <a:latin typeface="iCiel Brush Up" panose="02000000000000000000" pitchFamily="2" charset="0"/>
            </a:endParaRPr>
          </a:p>
        </p:txBody>
      </p:sp>
      <p:pic>
        <p:nvPicPr>
          <p:cNvPr id="44" name="Picture 43" descr="A picture containing text&#10;&#10;Description automatically generated">
            <a:extLst>
              <a:ext uri="{FF2B5EF4-FFF2-40B4-BE49-F238E27FC236}">
                <a16:creationId xmlns:a16="http://schemas.microsoft.com/office/drawing/2014/main" id="{34485656-BC50-0DA0-D76F-09C6D2252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391" y="2880935"/>
            <a:ext cx="1453899" cy="1594107"/>
          </a:xfrm>
          <a:prstGeom prst="rect">
            <a:avLst/>
          </a:prstGeom>
        </p:spPr>
      </p:pic>
    </p:spTree>
    <p:extLst>
      <p:ext uri="{BB962C8B-B14F-4D97-AF65-F5344CB8AC3E}">
        <p14:creationId xmlns:p14="http://schemas.microsoft.com/office/powerpoint/2010/main" val="6809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iterate type="lt">
                                    <p:tmPct val="100000"/>
                                  </p:iterate>
                                  <p:childTnLst>
                                    <p:set>
                                      <p:cBhvr>
                                        <p:cTn id="10" dur="1" fill="hold">
                                          <p:stCondLst>
                                            <p:cond delay="0"/>
                                          </p:stCondLst>
                                        </p:cTn>
                                        <p:tgtEl>
                                          <p:spTgt spid="43"/>
                                        </p:tgtEl>
                                        <p:attrNameLst>
                                          <p:attrName>style.visibility</p:attrName>
                                        </p:attrNameLst>
                                      </p:cBhvr>
                                      <p:to>
                                        <p:strVal val="visible"/>
                                      </p:to>
                                    </p:set>
                                    <p:animEffect transition="in" filter="wipe(left)">
                                      <p:cBhvr>
                                        <p:cTn id="11" dur="300"/>
                                        <p:tgtEl>
                                          <p:spTgt spid="43"/>
                                        </p:tgtEl>
                                      </p:cBhvr>
                                    </p:animEffect>
                                  </p:childTnLst>
                                </p:cTn>
                              </p:par>
                              <p:par>
                                <p:cTn id="12" presetID="0" presetClass="path" presetSubtype="0" fill="hold" nodeType="withEffect">
                                  <p:stCondLst>
                                    <p:cond delay="0"/>
                                  </p:stCondLst>
                                  <p:childTnLst>
                                    <p:animMotion origin="layout" path="M -0.06693 -0.17453 L -0.06693 -0.1743 C -0.06849 -0.15694 -0.06992 -0.13912 -0.07174 -0.12153 C -0.07305 -0.10856 -0.07292 -0.11504 -0.07292 -0.11736 L -0.0776 -0.17662 C -0.07018 -0.17523 -0.06224 -0.17639 -0.05508 -0.17245 C -0.05338 -0.17153 -0.05846 -0.16898 -0.05859 -0.1662 C -0.05898 -0.1581 -0.05703 -0.15046 -0.05625 -0.14282 C -0.05182 -0.16319 -0.04062 -0.22569 -0.0431 -0.20416 C -0.04922 -0.15254 -0.04609 -0.17731 -0.05273 -0.13009 C -0.06562 -0.14745 -0.04922 -0.12222 -0.03958 -0.14074 C -0.03633 -0.14699 -0.04115 -0.15764 -0.04193 -0.1662 C -0.04245 -0.17106 -0.04271 -0.17592 -0.0431 -0.18102 C -0.04232 -0.16041 -0.0418 -0.13981 -0.04075 -0.11944 C -0.04062 -0.11736 -0.03984 -0.11088 -0.03958 -0.11319 C -0.03698 -0.13125 -0.03359 -0.16828 -0.03359 -0.16805 C -0.0332 -0.1618 -0.03294 -0.15555 -0.03242 -0.14907 C -0.03203 -0.14421 -0.03346 -0.1375 -0.03125 -0.13426 C -0.02969 -0.13217 -0.02812 -0.13865 -0.02643 -0.14074 C -0.02682 -0.14097 -0.03815 -0.15092 -0.03724 -0.15115 C -0.03359 -0.15278 -0.03008 -0.14838 -0.02643 -0.14699 C -0.02773 -0.15185 -0.02838 -0.1574 -0.03008 -0.1618 C -0.0319 -0.1669 -0.03984 -0.16828 -0.02773 -0.16389 C -0.0293 -0.1669 -0.0319 -0.16852 -0.03242 -0.17245 C -0.0332 -0.17778 -0.03112 -0.18773 -0.03008 -0.19375 C -0.02969 -0.18727 -0.02969 -0.18078 -0.02891 -0.17453 C -0.02851 -0.17199 -0.02578 -0.16597 -0.02643 -0.16828 C -0.02747 -0.17199 -0.02891 -0.17523 -0.03008 -0.1787 C -0.02851 -0.18935 -0.02773 -0.20046 -0.02526 -0.21065 C -0.02474 -0.21273 -0.02292 -0.2118 -0.02174 -0.21273 C -0.01771 -0.21551 -0.0138 -0.21828 -0.00976 -0.22106 C -0.01575 -0.20254 -0.01562 -0.20555 -0.0194 -0.18102 C -0.02044 -0.17407 -0.02083 -0.16666 -0.02174 -0.15972 C -0.022 -0.15764 -0.02383 -0.15486 -0.02292 -0.15347 C -0.02187 -0.15162 -0.01588 -0.15949 -0.01575 -0.15972 C -0.01615 -0.14629 -0.01562 -0.13264 -0.01693 -0.11944 C -0.01758 -0.11389 -0.01758 -0.13078 -0.0181 -0.13634 C -0.01875 -0.14213 -0.02057 -0.15347 -0.02057 -0.15324 C -0.0099 -0.17778 -0.01693 -0.17291 -0.00273 -0.17037 C -0.00182 -0.17014 -0.00104 -0.17037 -0.00026 -0.17037 L 0.01276 -0.16828 C 0.01237 -0.16111 0.01211 -0.15416 0.01159 -0.14699 C 0.01055 -0.13333 0.0082 -0.13078 0.01524 -0.14907 L 0.02591 -0.17453 C 0.02188 -0.17176 0.01771 -0.16967 0.01393 -0.1662 C 0.01211 -0.16435 0.00625 -0.15046 0.0056 -0.14907 C 0.00768 -0.14653 0.01159 -0.14097 0.01393 -0.13865 C 0.0155 -0.13703 0.01706 -0.13379 0.01875 -0.13426 C 0.01992 -0.13472 0.01953 -0.13865 0.01992 -0.14074 L 0.02826 -0.16828 C 0.02774 -0.16365 0.0237 -0.13912 0.02708 -0.13217 C 0.02865 -0.12893 0.0319 -0.13078 0.03425 -0.13009 C 0.03893 -0.13287 0.03906 -0.13217 0.03425 -0.13217 L 0.02708 -0.13634 C 0.03893 -0.14583 0.03776 -0.13796 0.03776 -0.15115 L 0.03776 -0.15092 L 0.02591 -0.1787 L 0.03307 -0.1831 C 0.04557 -0.20532 0.03997 -0.19977 0.04727 -0.20625 L 0.06875 -0.1618 C 0.06914 -0.15185 0.07044 -0.14213 0.06992 -0.13217 C 0.06966 -0.12685 0.06497 -0.12222 0.06641 -0.11736 C 0.06654 -0.1169 0.07865 -0.12129 0.07943 -0.12153 L 0.07826 -0.12801 L 0.08659 -0.17662 C 0.08425 -0.16319 0.07734 -0.12291 0.07943 -0.13634 C 0.08021 -0.14143 0.08086 -0.14653 0.0819 -0.15115 C 0.08372 -0.16018 0.08516 -0.16342 0.08776 -0.17037 C 0.09024 -0.1662 0.09662 -0.16273 0.09492 -0.15764 C 0.08646 -0.1324 0.08359 -0.13264 0.09492 -0.14282 C 0.0957 -0.1449 0.09675 -0.14676 0.09727 -0.14907 C 0.0987 -0.15463 0.09896 -0.16111 0.10091 -0.1662 C 0.10156 -0.16805 0.10326 -0.16759 0.10443 -0.16828 C 0.10287 -0.15903 0.10156 -0.14977 0.09974 -0.14074 C 0.09909 -0.13773 0.09727 -0.12893 0.09727 -0.13217 C 0.09727 -0.13865 0.09844 -0.14514 0.09974 -0.15115 C 0.10039 -0.15463 0.10182 -0.1574 0.10326 -0.15972 C 0.10703 -0.16551 0.11094 -0.16875 0.11524 -0.17245 C 0.11563 -0.16759 0.11706 -0.1625 0.11641 -0.15764 C 0.11563 -0.15301 0.10573 -0.1419 0.10443 -0.14074 C 0.10417 -0.14028 0.10365 -0.14074 0.10326 -0.14074 L 0.08659 -0.17453 C 0.09987 -0.18935 0.09622 -0.19028 0.09375 -0.17245 C 0.09362 -0.17106 0.09375 -0.16967 0.09375 -0.16828 L 0.08542 -0.11319 L 0.13659 -0.15972 C 0.13685 -0.15833 0.14024 -0.13264 0.14024 -0.12801 C 0.14024 -0.1243 0.13932 -0.12083 0.13893 -0.11736 L 0.12708 -0.16828 C 0.14297 -0.16597 0.13659 -0.1662 0.14609 -0.1662 L 0.14857 -0.1787 C 0.14896 -0.16898 0.14974 -0.15903 0.14974 -0.14907 C 0.14974 -0.1456 0.14857 -0.14213 0.14857 -0.13865 C 0.14857 -0.13634 0.14909 -0.14305 0.14974 -0.1449 C 0.15417 -0.15787 0.15313 -0.15509 0.16042 -0.15764 C 0.15768 -0.15185 0.15534 -0.14537 0.15208 -0.14074 C 0.15078 -0.13889 0.14805 -0.1412 0.14727 -0.13865 C 0.14662 -0.13634 0.14883 -0.13426 0.14974 -0.13217 C 0.15091 -0.1294 0.15169 -0.12569 0.15326 -0.12361 C 0.15846 -0.11713 0.15807 -0.11967 0.15807 -0.12361 L 0.15807 -0.16389 L 0.17591 -0.15972 C 0.17513 -0.15115 0.17526 -0.14236 0.17357 -0.13426 C 0.17292 -0.13148 0.17253 -0.13981 0.17227 -0.14282 C 0.17175 -0.15046 0.16849 -0.15995 0.17109 -0.1662 C 0.17305 -0.1706 0.17461 -0.15648 0.17591 -0.15115 C 0.1776 -0.14444 0.17865 -0.13356 0.17943 -0.12592 C 0.1875 -0.15949 0.18555 -0.1449 0.18776 -0.16828 L 0.18893 -0.1618 L 0.19258 -0.17245 C 0.19128 -0.1375 0.19583 -0.14653 0.19024 -0.13634 L 0.20925 -0.17453 C 0.20807 -0.16528 0.20703 -0.15625 0.2056 -0.14699 C 0.20287 -0.12847 0.20326 -0.14074 0.20326 -0.12801 L 0.19375 -0.1449 L 0.20925 -0.1449 L 0.16393 -0.1787 C 0.18216 -0.16574 0.1819 -0.17754 0.1819 -0.16389 L 0.22474 -0.16828 C 0.22904 -0.12453 0.22135 -0.13495 0.23659 -0.13009 C 0.24284 -0.12801 0.23958 -0.12639 0.24375 -0.13009 L 0.24258 -0.16828 C 0.24024 -0.15903 0.23802 -0.14953 0.23542 -0.14074 C 0.23451 -0.1375 0.23242 -0.12893 0.2319 -0.13217 C 0.23086 -0.13703 0.23425 -0.14699 0.23425 -0.14676 L 0.24375 -0.17037 C 0.24688 -0.16458 0.25065 -0.15995 0.25326 -0.15347 C 0.25443 -0.15046 0.25521 -0.14606 0.25443 -0.14282 C 0.25378 -0.13981 0.24974 -0.13865 0.24974 -0.13842 L 0.24024 -0.13634 C 0.24375 -0.13703 0.2474 -0.13657 0.25091 -0.13865 C 0.25365 -0.14004 0.25846 -0.15046 0.26042 -0.15347 C 0.2694 -0.16643 0.27344 -0.16528 0.26042 -0.1618 C 0.25352 -0.14352 0.25443 -0.15046 0.25443 -0.12153 C 0.25443 -0.11666 0.25482 -0.13171 0.2556 -0.13634 C 0.25586 -0.13796 0.26172 -0.16203 0.26276 -0.16389 C 0.26393 -0.16597 0.26602 -0.16528 0.26758 -0.1662 C 0.26875 -0.16111 0.2707 -0.15648 0.27109 -0.15115 C 0.27292 -0.1294 0.26992 -0.13588 0.2651 -0.14282 C 0.25612 -0.15602 0.26055 -0.15555 0.2556 -0.15555 L 0.24024 -0.1831 L 0.24857 -0.17245 L 0.24857 -0.18727 C 0.25912 -0.19676 0.25443 -0.19583 0.26159 -0.19583 L 0.28776 -0.17037 C 0.28945 -0.12592 0.28659 -0.1324 0.29375 -0.15972 C 0.2957 -0.16759 0.29649 -0.16643 0.30091 -0.17037 C 0.30365 -0.16967 0.30964 -0.17315 0.30925 -0.16828 C 0.30833 -0.15833 0.30417 -0.14606 0.29844 -0.1449 C 0.28737 -0.14259 0.28776 -0.14907 0.28776 -0.14074 L 0.28425 -0.1618 L 0.31393 -0.16828 C 0.31198 -0.15903 0.3112 -0.14884 0.30807 -0.14074 C 0.29792 -0.11435 0.29844 -0.1375 0.29844 -0.12361 L 0.31393 -0.17037 C 0.31471 -0.16967 0.32852 -0.16342 0.32943 -0.15347 C 0.32969 -0.15115 0.32904 -0.14884 0.32826 -0.14699 C 0.32774 -0.14583 0.32669 -0.1456 0.32591 -0.1449 L 0.30677 -0.14074 L 0.33776 -0.14074 L 0.33776 -0.14051 L 0.3306 -0.1662 C 0.33385 -0.16898 0.33685 -0.17268 0.3401 -0.17453 C 0.34284 -0.17615 0.34844 -0.17662 0.34844 -0.17639 L 0.31042 -0.18727 C 0.32539 -0.17129 0.31771 -0.17453 0.33307 -0.17453 L 0.3151 -0.12361 L 0.3556 -0.16389 C 0.35521 -0.15764 0.35482 -0.15115 0.35443 -0.1449 C 0.35404 -0.13773 0.35677 -0.12685 0.35326 -0.12361 C 0.35 -0.12083 0.3526 -0.13657 0.35208 -0.14282 C 0.35182 -0.1456 0.3513 -0.14838 0.35091 -0.15115 L 0.35091 -0.15092 C 0.35443 -0.15185 0.35807 -0.15486 0.36159 -0.15347 C 0.3638 -0.15254 0.36419 -0.14444 0.36641 -0.1449 C 0.36862 -0.1456 0.36823 -0.15278 0.36992 -0.15555 C 0.37266 -0.15995 0.3763 -0.1625 0.37943 -0.1662 C 0.37982 -0.15694 0.37995 -0.14768 0.3806 -0.13865 C 0.38073 -0.13634 0.3806 -0.13217 0.38177 -0.13217 C 0.3832 -0.13217 0.38425 -0.13865 0.38425 -0.13842 L 0.39375 -0.16828 C 0.38555 -0.13565 0.3931 -0.16134 0.38307 -0.13634 C 0.38164 -0.1331 0.38112 -0.1287 0.37943 -0.12592 L 0.37943 -0.13009 L 0.38893 -0.16389 C 0.39427 -0.14282 0.3974 -0.14699 0.3901 -0.14282 L 0.3901 -0.14259 L 0.38542 -0.11944 L 0.41159 -0.1787 C 0.40846 -0.17176 0.40508 -0.16504 0.40208 -0.15764 C 0.40104 -0.15509 0.39974 -0.15231 0.39974 -0.14907 C 0.39974 -0.14467 0.4013 -0.14074 0.40208 -0.13634 C 0.40768 -0.13773 0.41406 -0.13495 0.41875 -0.14074 C 0.42109 -0.14352 0.41641 -0.15092 0.41758 -0.15555 C 0.41836 -0.15903 0.42149 -0.15833 0.42344 -0.15972 C 0.42513 -0.16319 0.42578 -0.16898 0.42826 -0.17037 C 0.42969 -0.17106 0.43164 -0.15856 0.43177 -0.15764 C 0.4306 -0.15694 0.42956 -0.15578 0.42826 -0.15555 C 0.42149 -0.1544 0.41445 -0.15717 0.40807 -0.15347 C 0.40495 -0.15162 0.41432 -0.15046 0.41758 -0.14907 C 0.42682 -0.15463 0.41992 -0.15115 0.43893 -0.15115 L 0.46159 -0.17245 C 0.46029 -0.13727 0.46602 -0.14074 0.45091 -0.13009 C 0.45013 -0.12963 0.44935 -0.13009 0.44844 -0.13009 L 0.44258 -0.1618 C 0.44649 -0.16319 0.45039 -0.16551 0.45443 -0.1662 C 0.45612 -0.1662 0.45755 -0.16435 0.45925 -0.16389 C 0.46198 -0.16342 0.46471 -0.16389 0.46758 -0.16389 L 0.46758 -0.16365 C 0.46719 -0.14977 0.46719 -0.13565 0.46641 -0.12153 C 0.4638 -0.07893 0.46393 -0.10486 0.46393 -0.10879 L 0.47943 -0.1662 C 0.47865 -0.15486 0.47865 -0.14328 0.47708 -0.13217 C 0.47643 -0.1287 0.47539 -0.12315 0.47344 -0.12361 C 0.47083 -0.1243 0.47031 -0.13078 0.46875 -0.13426 L 0.45677 -0.14699 C 0.47513 -0.15139 0.46862 -0.15115 0.47591 -0.15115 L 0.47708 -0.1618 C 0.47865 -0.15115 0.47747 -0.13773 0.48164 -0.13009 C 0.48425 -0.12569 0.48984 -0.13102 0.49141 -0.13634 C 0.49375 -0.14537 0.49141 -0.15625 0.49141 -0.1662 L 0.50912 -0.17662 L 0.49609 -0.17453 C 0.49427 -0.17291 0.49466 -0.16759 0.49492 -0.16389 C 0.49779 -0.13032 0.49479 -0.13565 0.5056 -0.12801 C 0.50716 -0.1287 0.50899 -0.12824 0.51042 -0.13009 C 0.5125 -0.13333 0.5151 -0.14282 0.5151 -0.14259 L 0.48893 -0.18102 C 0.48776 -0.17245 0.48685 -0.16389 0.48542 -0.15555 C 0.48438 -0.14977 0.48229 -0.14444 0.48164 -0.13865 C 0.48112 -0.13078 0.48164 -0.12291 0.48164 -0.11528 L 0.48164 -0.11504 L 0.53425 -0.17662 C 0.53542 -0.16458 0.53893 -0.14259 0.53542 -0.13009 C 0.53464 -0.12754 0.53216 -0.13148 0.5306 -0.13217 L 0.51875 -0.16389 L 0.54375 -0.16389 L 0.53893 -0.17037 C 0.53919 -0.15416 0.53464 -0.13449 0.5401 -0.12153 C 0.55716 -0.08102 0.55677 -0.12106 0.55677 -0.13009 L 0.53542 -0.13634 L 0.55677 -0.14282 L 0.54375 -0.16389 C 0.56198 -0.1662 0.56159 -0.15555 0.56159 -0.16828 L 0.5401 -0.17453 C 0.54375 -0.17731 0.54701 -0.1824 0.55091 -0.1831 C 0.55208 -0.18333 0.55208 -0.17662 0.55208 -0.17639 L 0.54974 -0.1787 C 0.57383 -0.19606 0.56497 -0.19583 0.57461 -0.19583 L 0.56159 -0.13009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
                                      <p:cBhvr>
                                        <p:cTn id="13" dur="10100" fill="hold"/>
                                        <p:tgtEl>
                                          <p:spTgt spid="44"/>
                                        </p:tgtEl>
                                        <p:attrNameLst>
                                          <p:attrName>ppt_x</p:attrName>
                                          <p:attrName>ppt_y</p:attrName>
                                        </p:attrNameLst>
                                      </p:cBhvr>
                                      <p:rCtr x="31536"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rgbClr val="FCD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37111" y="29028"/>
            <a:ext cx="8196772" cy="553998"/>
          </a:xfrm>
          <a:prstGeom prst="rect">
            <a:avLst/>
          </a:prstGeom>
          <a:noFill/>
        </p:spPr>
        <p:txBody>
          <a:bodyPr wrap="square" rtlCol="0">
            <a:spAutoFit/>
          </a:bodyPr>
          <a:lstStyle/>
          <a:p>
            <a:r>
              <a:rPr lang="en-US" sz="3000" b="1" dirty="0">
                <a:latin typeface="Raleway" pitchFamily="2" charset="0"/>
              </a:rPr>
              <a:t>3.1. </a:t>
            </a:r>
            <a:r>
              <a:rPr lang="en-US" sz="3000" b="1" dirty="0" err="1">
                <a:latin typeface="Raleway" pitchFamily="2" charset="0"/>
              </a:rPr>
              <a:t>Giới</a:t>
            </a:r>
            <a:r>
              <a:rPr lang="en-US" sz="3000" b="1" dirty="0">
                <a:latin typeface="Raleway" pitchFamily="2" charset="0"/>
              </a:rPr>
              <a:t> </a:t>
            </a:r>
            <a:r>
              <a:rPr lang="en-US" sz="3000" b="1" dirty="0" err="1">
                <a:latin typeface="Raleway" pitchFamily="2" charset="0"/>
              </a:rPr>
              <a:t>thiệu</a:t>
            </a:r>
            <a:r>
              <a:rPr lang="en-US" sz="3000" b="1" dirty="0">
                <a:latin typeface="Raleway" pitchFamily="2" charset="0"/>
              </a:rPr>
              <a:t> </a:t>
            </a:r>
            <a:r>
              <a:rPr lang="en-US" sz="3000" b="1" dirty="0" err="1">
                <a:latin typeface="Raleway" pitchFamily="2" charset="0"/>
              </a:rPr>
              <a:t>chung</a:t>
            </a:r>
            <a:r>
              <a:rPr lang="en-US" sz="3000" b="1" dirty="0">
                <a:latin typeface="Raleway" pitchFamily="2" charset="0"/>
              </a:rPr>
              <a:t> </a:t>
            </a:r>
            <a:r>
              <a:rPr lang="en-US" sz="3000" b="1" dirty="0" err="1">
                <a:latin typeface="Raleway" pitchFamily="2" charset="0"/>
              </a:rPr>
              <a:t>của</a:t>
            </a:r>
            <a:r>
              <a:rPr lang="en-US" sz="3000" b="1" dirty="0">
                <a:latin typeface="Raleway" pitchFamily="2" charset="0"/>
              </a:rPr>
              <a:t> </a:t>
            </a:r>
            <a:r>
              <a:rPr lang="en-US" sz="3000" b="1" dirty="0" err="1">
                <a:latin typeface="Raleway" pitchFamily="2" charset="0"/>
              </a:rPr>
              <a:t>hệ</a:t>
            </a:r>
            <a:r>
              <a:rPr lang="en-US" sz="3000" b="1" dirty="0">
                <a:latin typeface="Raleway" pitchFamily="2" charset="0"/>
              </a:rPr>
              <a:t> </a:t>
            </a:r>
            <a:r>
              <a:rPr lang="en-US" sz="3000" b="1" dirty="0" err="1">
                <a:latin typeface="Raleway" pitchFamily="2" charset="0"/>
              </a:rPr>
              <a:t>thống</a:t>
            </a:r>
            <a:endParaRPr lang="en-US" sz="3000" b="1" dirty="0">
              <a:latin typeface="Raleway" pitchFamily="2" charset="0"/>
            </a:endParaRPr>
          </a:p>
        </p:txBody>
      </p:sp>
      <p:sp>
        <p:nvSpPr>
          <p:cNvPr id="6" name="TextBox 5">
            <a:extLst>
              <a:ext uri="{FF2B5EF4-FFF2-40B4-BE49-F238E27FC236}">
                <a16:creationId xmlns:a16="http://schemas.microsoft.com/office/drawing/2014/main" id="{D4F252A9-0435-A6E5-FDE7-3E14C54A33DC}"/>
              </a:ext>
            </a:extLst>
          </p:cNvPr>
          <p:cNvSpPr txBox="1"/>
          <p:nvPr/>
        </p:nvSpPr>
        <p:spPr>
          <a:xfrm>
            <a:off x="637111" y="670189"/>
            <a:ext cx="10840230" cy="646331"/>
          </a:xfrm>
          <a:prstGeom prst="rect">
            <a:avLst/>
          </a:prstGeom>
          <a:noFill/>
        </p:spPr>
        <p:txBody>
          <a:bodyPr wrap="square" rtlCol="0">
            <a:spAutoFit/>
          </a:bodyPr>
          <a:lstStyle/>
          <a:p>
            <a:r>
              <a:rPr lang="en-US" dirty="0"/>
              <a:t>-</a:t>
            </a:r>
            <a:r>
              <a:rPr lang="en-US" dirty="0" err="1"/>
              <a:t>Thiết</a:t>
            </a:r>
            <a:r>
              <a:rPr lang="en-US" dirty="0"/>
              <a:t> </a:t>
            </a:r>
            <a:r>
              <a:rPr lang="en-US" dirty="0" err="1"/>
              <a:t>bị</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dirty="0" err="1"/>
              <a:t>nguyên</a:t>
            </a:r>
            <a:r>
              <a:rPr lang="en-US" dirty="0"/>
              <a:t> </a:t>
            </a:r>
            <a:r>
              <a:rPr lang="en-US" dirty="0" err="1"/>
              <a:t>lý</a:t>
            </a:r>
            <a:r>
              <a:rPr lang="en-US" dirty="0"/>
              <a:t> </a:t>
            </a:r>
            <a:r>
              <a:rPr lang="en-US" dirty="0" err="1"/>
              <a:t>kiểm</a:t>
            </a:r>
            <a:r>
              <a:rPr lang="en-US" dirty="0"/>
              <a:t> </a:t>
            </a:r>
            <a:r>
              <a:rPr lang="en-US" dirty="0" err="1"/>
              <a:t>tra</a:t>
            </a:r>
            <a:r>
              <a:rPr lang="en-US" dirty="0"/>
              <a:t> </a:t>
            </a:r>
            <a:r>
              <a:rPr lang="en-US" dirty="0" err="1"/>
              <a:t>hiệu</a:t>
            </a:r>
            <a:r>
              <a:rPr lang="en-US" dirty="0"/>
              <a:t> </a:t>
            </a:r>
            <a:r>
              <a:rPr lang="en-US" dirty="0" err="1"/>
              <a:t>điện</a:t>
            </a:r>
            <a:r>
              <a:rPr lang="en-US" dirty="0"/>
              <a:t> </a:t>
            </a:r>
            <a:r>
              <a:rPr lang="en-US" dirty="0" err="1"/>
              <a:t>thế</a:t>
            </a:r>
            <a:r>
              <a:rPr lang="en-US" dirty="0"/>
              <a:t>.</a:t>
            </a:r>
          </a:p>
          <a:p>
            <a:r>
              <a:rPr lang="en-US" dirty="0"/>
              <a:t>-</a:t>
            </a:r>
            <a:r>
              <a:rPr lang="vi-VN" sz="1800" dirty="0">
                <a:effectLst/>
                <a:latin typeface="Times New Roman" panose="02020603050405020304" pitchFamily="18" charset="0"/>
                <a:ea typeface="Times New Roman" panose="02020603050405020304" pitchFamily="18" charset="0"/>
              </a:rPr>
              <a:t>Sản phẩm được thiết kế từ những linh kiện đơn giản dễ lắp đặt giá thành tương đối rẻ.</a:t>
            </a:r>
            <a:endParaRPr lang="en-US" dirty="0"/>
          </a:p>
        </p:txBody>
      </p:sp>
      <p:pic>
        <p:nvPicPr>
          <p:cNvPr id="15" name="Picture 14">
            <a:extLst>
              <a:ext uri="{FF2B5EF4-FFF2-40B4-BE49-F238E27FC236}">
                <a16:creationId xmlns:a16="http://schemas.microsoft.com/office/drawing/2014/main" id="{097B30D2-B37C-7AB8-B595-8847D72D1F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7104" y="-910815"/>
            <a:ext cx="5683071" cy="7926742"/>
          </a:xfrm>
          <a:prstGeom prst="rect">
            <a:avLst/>
          </a:prstGeom>
        </p:spPr>
      </p:pic>
      <p:sp>
        <p:nvSpPr>
          <p:cNvPr id="56" name="TextBox 55">
            <a:extLst>
              <a:ext uri="{FF2B5EF4-FFF2-40B4-BE49-F238E27FC236}">
                <a16:creationId xmlns:a16="http://schemas.microsoft.com/office/drawing/2014/main" id="{95D6940E-F214-1B69-C9CE-2037809A7BF3}"/>
              </a:ext>
            </a:extLst>
          </p:cNvPr>
          <p:cNvSpPr txBox="1"/>
          <p:nvPr/>
        </p:nvSpPr>
        <p:spPr>
          <a:xfrm>
            <a:off x="8157079" y="2054795"/>
            <a:ext cx="3758595" cy="646331"/>
          </a:xfrm>
          <a:prstGeom prst="rect">
            <a:avLst/>
          </a:prstGeom>
          <a:noFill/>
        </p:spPr>
        <p:txBody>
          <a:bodyPr wrap="square" rtlCol="0">
            <a:spAutoFit/>
          </a:bodyPr>
          <a:lstStyle/>
          <a:p>
            <a:pPr algn="ctr"/>
            <a:r>
              <a:rPr lang="fi-FI" b="1" dirty="0">
                <a:solidFill>
                  <a:srgbClr val="00B050"/>
                </a:solidFill>
                <a:latin typeface="Raleway" pitchFamily="2" charset="0"/>
              </a:rPr>
              <a:t>Pin lithium 3.7v 5000mah</a:t>
            </a:r>
            <a:endParaRPr lang="en-US" dirty="0">
              <a:solidFill>
                <a:srgbClr val="00B050"/>
              </a:solidFill>
            </a:endParaRPr>
          </a:p>
          <a:p>
            <a:pPr algn="ctr"/>
            <a:endParaRPr lang="en-US" dirty="0">
              <a:solidFill>
                <a:srgbClr val="00B050"/>
              </a:solidFill>
              <a:effectLst>
                <a:glow rad="63500">
                  <a:schemeClr val="accent3">
                    <a:satMod val="175000"/>
                    <a:alpha val="40000"/>
                  </a:schemeClr>
                </a:glow>
              </a:effectLst>
              <a:latin typeface="Netron" panose="02000500000000000000" pitchFamily="50" charset="0"/>
            </a:endParaRPr>
          </a:p>
        </p:txBody>
      </p:sp>
      <p:grpSp>
        <p:nvGrpSpPr>
          <p:cNvPr id="57" name="Group 56">
            <a:extLst>
              <a:ext uri="{FF2B5EF4-FFF2-40B4-BE49-F238E27FC236}">
                <a16:creationId xmlns:a16="http://schemas.microsoft.com/office/drawing/2014/main" id="{48D8689C-7D4B-C9BF-35C0-8B839B9F2000}"/>
              </a:ext>
            </a:extLst>
          </p:cNvPr>
          <p:cNvGrpSpPr/>
          <p:nvPr/>
        </p:nvGrpSpPr>
        <p:grpSpPr>
          <a:xfrm>
            <a:off x="7693279" y="2564687"/>
            <a:ext cx="3817711" cy="288596"/>
            <a:chOff x="3541704" y="2022786"/>
            <a:chExt cx="1142792" cy="167896"/>
          </a:xfrm>
        </p:grpSpPr>
        <p:cxnSp>
          <p:nvCxnSpPr>
            <p:cNvPr id="58" name="Straight Connector 57">
              <a:extLst>
                <a:ext uri="{FF2B5EF4-FFF2-40B4-BE49-F238E27FC236}">
                  <a16:creationId xmlns:a16="http://schemas.microsoft.com/office/drawing/2014/main" id="{36D8979F-6AA4-AFB2-3CCC-AEAB087E9608}"/>
                </a:ext>
              </a:extLst>
            </p:cNvPr>
            <p:cNvCxnSpPr>
              <a:cxnSpLocks/>
            </p:cNvCxnSpPr>
            <p:nvPr/>
          </p:nvCxnSpPr>
          <p:spPr>
            <a:xfrm flipV="1">
              <a:off x="3541704" y="2022786"/>
              <a:ext cx="85221" cy="167896"/>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EF61917-A9BF-EEAF-CD3C-84969C8D52A9}"/>
                </a:ext>
              </a:extLst>
            </p:cNvPr>
            <p:cNvCxnSpPr>
              <a:cxnSpLocks/>
            </p:cNvCxnSpPr>
            <p:nvPr/>
          </p:nvCxnSpPr>
          <p:spPr>
            <a:xfrm flipH="1">
              <a:off x="3626925" y="2022786"/>
              <a:ext cx="1057571"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60" name="TextBox 59">
            <a:extLst>
              <a:ext uri="{FF2B5EF4-FFF2-40B4-BE49-F238E27FC236}">
                <a16:creationId xmlns:a16="http://schemas.microsoft.com/office/drawing/2014/main" id="{64A75065-F979-DFA8-9835-DC93595E5AF1}"/>
              </a:ext>
            </a:extLst>
          </p:cNvPr>
          <p:cNvSpPr txBox="1"/>
          <p:nvPr/>
        </p:nvSpPr>
        <p:spPr>
          <a:xfrm>
            <a:off x="7797556" y="4897496"/>
            <a:ext cx="3758595" cy="369332"/>
          </a:xfrm>
          <a:prstGeom prst="rect">
            <a:avLst/>
          </a:prstGeom>
          <a:noFill/>
        </p:spPr>
        <p:txBody>
          <a:bodyPr wrap="square" rtlCol="0">
            <a:spAutoFit/>
          </a:bodyPr>
          <a:lstStyle/>
          <a:p>
            <a:pPr algn="ctr"/>
            <a:r>
              <a:rPr lang="en-US" b="1" dirty="0" err="1">
                <a:solidFill>
                  <a:srgbClr val="00B050"/>
                </a:solidFill>
                <a:latin typeface="Raleway" pitchFamily="2" charset="0"/>
              </a:rPr>
              <a:t>Nguồn</a:t>
            </a:r>
            <a:r>
              <a:rPr lang="en-US" b="1" dirty="0">
                <a:solidFill>
                  <a:srgbClr val="00B050"/>
                </a:solidFill>
                <a:latin typeface="Raleway" pitchFamily="2" charset="0"/>
              </a:rPr>
              <a:t> dc 5v</a:t>
            </a:r>
            <a:endParaRPr lang="en-US" dirty="0">
              <a:solidFill>
                <a:srgbClr val="00B050"/>
              </a:solidFill>
            </a:endParaRPr>
          </a:p>
        </p:txBody>
      </p:sp>
      <p:grpSp>
        <p:nvGrpSpPr>
          <p:cNvPr id="61" name="Group 60">
            <a:extLst>
              <a:ext uri="{FF2B5EF4-FFF2-40B4-BE49-F238E27FC236}">
                <a16:creationId xmlns:a16="http://schemas.microsoft.com/office/drawing/2014/main" id="{832E2AEE-3CCB-A9FA-2502-2BD23343A276}"/>
              </a:ext>
            </a:extLst>
          </p:cNvPr>
          <p:cNvGrpSpPr/>
          <p:nvPr/>
        </p:nvGrpSpPr>
        <p:grpSpPr>
          <a:xfrm flipV="1">
            <a:off x="7413035" y="4592482"/>
            <a:ext cx="3474720" cy="274320"/>
            <a:chOff x="3541704" y="2022786"/>
            <a:chExt cx="1142792" cy="167896"/>
          </a:xfrm>
        </p:grpSpPr>
        <p:cxnSp>
          <p:nvCxnSpPr>
            <p:cNvPr id="62" name="Straight Connector 61">
              <a:extLst>
                <a:ext uri="{FF2B5EF4-FFF2-40B4-BE49-F238E27FC236}">
                  <a16:creationId xmlns:a16="http://schemas.microsoft.com/office/drawing/2014/main" id="{B146DA3D-FAEB-2BB1-7FAD-5EF8416F9ACD}"/>
                </a:ext>
              </a:extLst>
            </p:cNvPr>
            <p:cNvCxnSpPr>
              <a:cxnSpLocks/>
            </p:cNvCxnSpPr>
            <p:nvPr/>
          </p:nvCxnSpPr>
          <p:spPr>
            <a:xfrm flipV="1">
              <a:off x="3541704" y="2022786"/>
              <a:ext cx="85221" cy="167896"/>
            </a:xfrm>
            <a:prstGeom prst="line">
              <a:avLst/>
            </a:prstGeom>
            <a:ln w="28575">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84B5144-B9D1-113F-2A17-8C78AD9A58ED}"/>
                </a:ext>
              </a:extLst>
            </p:cNvPr>
            <p:cNvCxnSpPr>
              <a:cxnSpLocks/>
            </p:cNvCxnSpPr>
            <p:nvPr/>
          </p:nvCxnSpPr>
          <p:spPr>
            <a:xfrm flipH="1">
              <a:off x="3626925" y="2022786"/>
              <a:ext cx="1057571" cy="0"/>
            </a:xfrm>
            <a:prstGeom prst="line">
              <a:avLst/>
            </a:prstGeom>
            <a:ln w="28575">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64" name="TextBox 63">
            <a:extLst>
              <a:ext uri="{FF2B5EF4-FFF2-40B4-BE49-F238E27FC236}">
                <a16:creationId xmlns:a16="http://schemas.microsoft.com/office/drawing/2014/main" id="{EFA9F326-9DA9-2B5C-F124-BBC404B4AFB8}"/>
              </a:ext>
            </a:extLst>
          </p:cNvPr>
          <p:cNvSpPr txBox="1"/>
          <p:nvPr/>
        </p:nvSpPr>
        <p:spPr>
          <a:xfrm>
            <a:off x="349025" y="2178515"/>
            <a:ext cx="3758595" cy="646331"/>
          </a:xfrm>
          <a:prstGeom prst="rect">
            <a:avLst/>
          </a:prstGeom>
          <a:noFill/>
        </p:spPr>
        <p:txBody>
          <a:bodyPr wrap="square" rtlCol="0">
            <a:spAutoFit/>
          </a:bodyPr>
          <a:lstStyle/>
          <a:p>
            <a:pPr algn="ctr"/>
            <a:r>
              <a:rPr lang="en-US" b="1" dirty="0">
                <a:solidFill>
                  <a:srgbClr val="00B050"/>
                </a:solidFill>
                <a:latin typeface="Raleway" pitchFamily="2" charset="0"/>
              </a:rPr>
              <a:t>Board </a:t>
            </a:r>
            <a:r>
              <a:rPr lang="en-US" b="1" dirty="0" err="1">
                <a:solidFill>
                  <a:srgbClr val="00B050"/>
                </a:solidFill>
                <a:latin typeface="Raleway" pitchFamily="2" charset="0"/>
              </a:rPr>
              <a:t>arduino</a:t>
            </a:r>
            <a:r>
              <a:rPr lang="en-US" b="1" dirty="0">
                <a:solidFill>
                  <a:srgbClr val="00B050"/>
                </a:solidFill>
                <a:latin typeface="Raleway" pitchFamily="2" charset="0"/>
              </a:rPr>
              <a:t> pro mini</a:t>
            </a:r>
            <a:endParaRPr lang="en-US" dirty="0">
              <a:solidFill>
                <a:srgbClr val="00B050"/>
              </a:solidFill>
            </a:endParaRPr>
          </a:p>
          <a:p>
            <a:pPr algn="ctr"/>
            <a:endParaRPr lang="en-US" dirty="0">
              <a:solidFill>
                <a:srgbClr val="00B050"/>
              </a:solidFill>
              <a:effectLst>
                <a:glow rad="63500">
                  <a:schemeClr val="accent3">
                    <a:satMod val="175000"/>
                    <a:alpha val="40000"/>
                  </a:schemeClr>
                </a:glow>
              </a:effectLst>
              <a:latin typeface="Netron" panose="02000500000000000000" pitchFamily="50" charset="0"/>
            </a:endParaRPr>
          </a:p>
        </p:txBody>
      </p:sp>
      <p:grpSp>
        <p:nvGrpSpPr>
          <p:cNvPr id="65" name="Group 64">
            <a:extLst>
              <a:ext uri="{FF2B5EF4-FFF2-40B4-BE49-F238E27FC236}">
                <a16:creationId xmlns:a16="http://schemas.microsoft.com/office/drawing/2014/main" id="{FC16CC1B-9EB6-B7BB-DF9C-C3516716C0E8}"/>
              </a:ext>
            </a:extLst>
          </p:cNvPr>
          <p:cNvGrpSpPr/>
          <p:nvPr/>
        </p:nvGrpSpPr>
        <p:grpSpPr>
          <a:xfrm flipH="1">
            <a:off x="675153" y="2605104"/>
            <a:ext cx="3793361" cy="288596"/>
            <a:chOff x="3541704" y="2022786"/>
            <a:chExt cx="1135503" cy="167896"/>
          </a:xfrm>
        </p:grpSpPr>
        <p:cxnSp>
          <p:nvCxnSpPr>
            <p:cNvPr id="66" name="Straight Connector 65">
              <a:extLst>
                <a:ext uri="{FF2B5EF4-FFF2-40B4-BE49-F238E27FC236}">
                  <a16:creationId xmlns:a16="http://schemas.microsoft.com/office/drawing/2014/main" id="{E44AB867-EFAC-E5CA-7334-92B1517B607E}"/>
                </a:ext>
              </a:extLst>
            </p:cNvPr>
            <p:cNvCxnSpPr>
              <a:cxnSpLocks/>
            </p:cNvCxnSpPr>
            <p:nvPr/>
          </p:nvCxnSpPr>
          <p:spPr>
            <a:xfrm flipV="1">
              <a:off x="3541704" y="2022786"/>
              <a:ext cx="85221" cy="167896"/>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8AF0643-DD97-F380-2D49-FB371A846B4E}"/>
                </a:ext>
              </a:extLst>
            </p:cNvPr>
            <p:cNvCxnSpPr>
              <a:cxnSpLocks/>
            </p:cNvCxnSpPr>
            <p:nvPr/>
          </p:nvCxnSpPr>
          <p:spPr>
            <a:xfrm flipH="1">
              <a:off x="3619636" y="2022786"/>
              <a:ext cx="1057571"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68" name="TextBox 67">
            <a:extLst>
              <a:ext uri="{FF2B5EF4-FFF2-40B4-BE49-F238E27FC236}">
                <a16:creationId xmlns:a16="http://schemas.microsoft.com/office/drawing/2014/main" id="{6FD05732-EAB8-F088-6C9B-1B2F14DEE4BC}"/>
              </a:ext>
            </a:extLst>
          </p:cNvPr>
          <p:cNvSpPr txBox="1"/>
          <p:nvPr/>
        </p:nvSpPr>
        <p:spPr>
          <a:xfrm>
            <a:off x="6201533" y="6000902"/>
            <a:ext cx="3758595" cy="369332"/>
          </a:xfrm>
          <a:prstGeom prst="rect">
            <a:avLst/>
          </a:prstGeom>
          <a:noFill/>
        </p:spPr>
        <p:txBody>
          <a:bodyPr wrap="square" rtlCol="0">
            <a:spAutoFit/>
          </a:bodyPr>
          <a:lstStyle/>
          <a:p>
            <a:r>
              <a:rPr lang="en-US" b="1" dirty="0">
                <a:solidFill>
                  <a:srgbClr val="00B050"/>
                </a:solidFill>
                <a:latin typeface="Raleway" pitchFamily="2" charset="0"/>
              </a:rPr>
              <a:t>Module </a:t>
            </a:r>
            <a:r>
              <a:rPr lang="en-US" b="1" dirty="0" err="1">
                <a:solidFill>
                  <a:srgbClr val="00B050"/>
                </a:solidFill>
                <a:latin typeface="Raleway" pitchFamily="2" charset="0"/>
              </a:rPr>
              <a:t>cảm</a:t>
            </a:r>
            <a:r>
              <a:rPr lang="en-US" b="1" dirty="0">
                <a:solidFill>
                  <a:srgbClr val="00B050"/>
                </a:solidFill>
                <a:latin typeface="Raleway" pitchFamily="2" charset="0"/>
              </a:rPr>
              <a:t> </a:t>
            </a:r>
            <a:r>
              <a:rPr lang="en-US" b="1" dirty="0" err="1">
                <a:solidFill>
                  <a:srgbClr val="00B050"/>
                </a:solidFill>
                <a:latin typeface="Raleway" pitchFamily="2" charset="0"/>
              </a:rPr>
              <a:t>biến</a:t>
            </a:r>
            <a:r>
              <a:rPr lang="en-US" b="1" dirty="0">
                <a:solidFill>
                  <a:srgbClr val="00B050"/>
                </a:solidFill>
                <a:latin typeface="Raleway" pitchFamily="2" charset="0"/>
              </a:rPr>
              <a:t> </a:t>
            </a:r>
            <a:r>
              <a:rPr lang="en-US" b="1" dirty="0" err="1">
                <a:solidFill>
                  <a:srgbClr val="00B050"/>
                </a:solidFill>
                <a:latin typeface="Raleway" pitchFamily="2" charset="0"/>
              </a:rPr>
              <a:t>điện</a:t>
            </a:r>
            <a:r>
              <a:rPr lang="en-US" b="1" dirty="0">
                <a:solidFill>
                  <a:srgbClr val="00B050"/>
                </a:solidFill>
                <a:latin typeface="Raleway" pitchFamily="2" charset="0"/>
              </a:rPr>
              <a:t> </a:t>
            </a:r>
            <a:r>
              <a:rPr lang="en-US" b="1" dirty="0" err="1">
                <a:solidFill>
                  <a:srgbClr val="00B050"/>
                </a:solidFill>
                <a:latin typeface="Raleway" pitchFamily="2" charset="0"/>
              </a:rPr>
              <a:t>áp</a:t>
            </a:r>
            <a:endParaRPr lang="en-US" dirty="0">
              <a:solidFill>
                <a:srgbClr val="00B050"/>
              </a:solidFill>
            </a:endParaRPr>
          </a:p>
        </p:txBody>
      </p:sp>
      <p:grpSp>
        <p:nvGrpSpPr>
          <p:cNvPr id="69" name="Group 68">
            <a:extLst>
              <a:ext uri="{FF2B5EF4-FFF2-40B4-BE49-F238E27FC236}">
                <a16:creationId xmlns:a16="http://schemas.microsoft.com/office/drawing/2014/main" id="{BB2608A6-0348-CD53-E70E-A897B51B4A3A}"/>
              </a:ext>
            </a:extLst>
          </p:cNvPr>
          <p:cNvGrpSpPr/>
          <p:nvPr/>
        </p:nvGrpSpPr>
        <p:grpSpPr>
          <a:xfrm flipV="1">
            <a:off x="5409531" y="4897494"/>
            <a:ext cx="4466374" cy="987701"/>
            <a:chOff x="3526439" y="2022786"/>
            <a:chExt cx="1158057" cy="574613"/>
          </a:xfrm>
        </p:grpSpPr>
        <p:cxnSp>
          <p:nvCxnSpPr>
            <p:cNvPr id="70" name="Straight Connector 69">
              <a:extLst>
                <a:ext uri="{FF2B5EF4-FFF2-40B4-BE49-F238E27FC236}">
                  <a16:creationId xmlns:a16="http://schemas.microsoft.com/office/drawing/2014/main" id="{65014345-C03A-4460-9478-B8BEAAE67D64}"/>
                </a:ext>
              </a:extLst>
            </p:cNvPr>
            <p:cNvCxnSpPr>
              <a:cxnSpLocks/>
            </p:cNvCxnSpPr>
            <p:nvPr/>
          </p:nvCxnSpPr>
          <p:spPr>
            <a:xfrm flipV="1">
              <a:off x="3526439" y="2022786"/>
              <a:ext cx="100486" cy="574613"/>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DA31D8A-D22E-0A53-21CD-721288BCED44}"/>
                </a:ext>
              </a:extLst>
            </p:cNvPr>
            <p:cNvCxnSpPr>
              <a:cxnSpLocks/>
            </p:cNvCxnSpPr>
            <p:nvPr/>
          </p:nvCxnSpPr>
          <p:spPr>
            <a:xfrm flipH="1">
              <a:off x="3626925" y="2022786"/>
              <a:ext cx="1057571"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72" name="TextBox 71">
            <a:extLst>
              <a:ext uri="{FF2B5EF4-FFF2-40B4-BE49-F238E27FC236}">
                <a16:creationId xmlns:a16="http://schemas.microsoft.com/office/drawing/2014/main" id="{BFEB87B7-B514-51EF-041D-A1CA76F18AB0}"/>
              </a:ext>
            </a:extLst>
          </p:cNvPr>
          <p:cNvSpPr txBox="1"/>
          <p:nvPr/>
        </p:nvSpPr>
        <p:spPr>
          <a:xfrm>
            <a:off x="166150" y="3612912"/>
            <a:ext cx="3758595" cy="369332"/>
          </a:xfrm>
          <a:prstGeom prst="rect">
            <a:avLst/>
          </a:prstGeom>
          <a:noFill/>
        </p:spPr>
        <p:txBody>
          <a:bodyPr wrap="square" rtlCol="0">
            <a:spAutoFit/>
          </a:bodyPr>
          <a:lstStyle/>
          <a:p>
            <a:pPr algn="ctr"/>
            <a:r>
              <a:rPr lang="en-US" b="1" dirty="0">
                <a:solidFill>
                  <a:srgbClr val="00B050"/>
                </a:solidFill>
                <a:latin typeface="Raleway" pitchFamily="2" charset="0"/>
              </a:rPr>
              <a:t>Module sim 800L</a:t>
            </a:r>
            <a:endParaRPr lang="en-US" dirty="0">
              <a:solidFill>
                <a:srgbClr val="00B050"/>
              </a:solidFill>
            </a:endParaRPr>
          </a:p>
        </p:txBody>
      </p:sp>
      <p:grpSp>
        <p:nvGrpSpPr>
          <p:cNvPr id="73" name="Group 72">
            <a:extLst>
              <a:ext uri="{FF2B5EF4-FFF2-40B4-BE49-F238E27FC236}">
                <a16:creationId xmlns:a16="http://schemas.microsoft.com/office/drawing/2014/main" id="{AA90AC09-B49C-63A5-87A4-68C08684DB01}"/>
              </a:ext>
            </a:extLst>
          </p:cNvPr>
          <p:cNvGrpSpPr/>
          <p:nvPr/>
        </p:nvGrpSpPr>
        <p:grpSpPr>
          <a:xfrm flipH="1">
            <a:off x="332105" y="4046637"/>
            <a:ext cx="3817711" cy="288596"/>
            <a:chOff x="3541704" y="2022786"/>
            <a:chExt cx="1142792" cy="167896"/>
          </a:xfrm>
        </p:grpSpPr>
        <p:cxnSp>
          <p:nvCxnSpPr>
            <p:cNvPr id="74" name="Straight Connector 73">
              <a:extLst>
                <a:ext uri="{FF2B5EF4-FFF2-40B4-BE49-F238E27FC236}">
                  <a16:creationId xmlns:a16="http://schemas.microsoft.com/office/drawing/2014/main" id="{4DE9B11B-B2CF-BBC8-BE35-A9C96573EF35}"/>
                </a:ext>
              </a:extLst>
            </p:cNvPr>
            <p:cNvCxnSpPr>
              <a:cxnSpLocks/>
            </p:cNvCxnSpPr>
            <p:nvPr/>
          </p:nvCxnSpPr>
          <p:spPr>
            <a:xfrm flipV="1">
              <a:off x="3541704" y="2022786"/>
              <a:ext cx="85221" cy="167896"/>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A5FD511-16B6-C69D-D768-C0C68CE85B39}"/>
                </a:ext>
              </a:extLst>
            </p:cNvPr>
            <p:cNvCxnSpPr>
              <a:cxnSpLocks/>
            </p:cNvCxnSpPr>
            <p:nvPr/>
          </p:nvCxnSpPr>
          <p:spPr>
            <a:xfrm flipH="1">
              <a:off x="3626925" y="2022786"/>
              <a:ext cx="1057571"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0A612512-3692-A13B-507C-639383F8EE61}"/>
              </a:ext>
            </a:extLst>
          </p:cNvPr>
          <p:cNvSpPr txBox="1"/>
          <p:nvPr/>
        </p:nvSpPr>
        <p:spPr>
          <a:xfrm>
            <a:off x="1079221" y="5423776"/>
            <a:ext cx="3758595" cy="369332"/>
          </a:xfrm>
          <a:prstGeom prst="rect">
            <a:avLst/>
          </a:prstGeom>
          <a:noFill/>
        </p:spPr>
        <p:txBody>
          <a:bodyPr wrap="square" rtlCol="0">
            <a:spAutoFit/>
          </a:bodyPr>
          <a:lstStyle/>
          <a:p>
            <a:pPr algn="ctr"/>
            <a:r>
              <a:rPr lang="en-US" b="1" dirty="0" err="1">
                <a:solidFill>
                  <a:srgbClr val="00B050"/>
                </a:solidFill>
                <a:latin typeface="Raleway" pitchFamily="2" charset="0"/>
              </a:rPr>
              <a:t>Adruino</a:t>
            </a:r>
            <a:endParaRPr lang="en-US" dirty="0">
              <a:solidFill>
                <a:srgbClr val="00B050"/>
              </a:solidFill>
            </a:endParaRPr>
          </a:p>
        </p:txBody>
      </p:sp>
      <p:grpSp>
        <p:nvGrpSpPr>
          <p:cNvPr id="77" name="Group 76">
            <a:extLst>
              <a:ext uri="{FF2B5EF4-FFF2-40B4-BE49-F238E27FC236}">
                <a16:creationId xmlns:a16="http://schemas.microsoft.com/office/drawing/2014/main" id="{0457ADFD-0E7F-2C16-5C76-E54FC054CCFD}"/>
              </a:ext>
            </a:extLst>
          </p:cNvPr>
          <p:cNvGrpSpPr/>
          <p:nvPr/>
        </p:nvGrpSpPr>
        <p:grpSpPr>
          <a:xfrm flipH="1" flipV="1">
            <a:off x="2321333" y="4564601"/>
            <a:ext cx="2287216" cy="880904"/>
            <a:chOff x="3475615" y="2022786"/>
            <a:chExt cx="806910" cy="719191"/>
          </a:xfrm>
        </p:grpSpPr>
        <p:cxnSp>
          <p:nvCxnSpPr>
            <p:cNvPr id="78" name="Straight Connector 77">
              <a:extLst>
                <a:ext uri="{FF2B5EF4-FFF2-40B4-BE49-F238E27FC236}">
                  <a16:creationId xmlns:a16="http://schemas.microsoft.com/office/drawing/2014/main" id="{3D769856-8D88-7C1B-F089-069077195FB9}"/>
                </a:ext>
              </a:extLst>
            </p:cNvPr>
            <p:cNvCxnSpPr>
              <a:cxnSpLocks/>
            </p:cNvCxnSpPr>
            <p:nvPr/>
          </p:nvCxnSpPr>
          <p:spPr>
            <a:xfrm flipV="1">
              <a:off x="3475615" y="2022786"/>
              <a:ext cx="151310" cy="719191"/>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11EFE99-1DAA-6628-8347-71B487D20894}"/>
                </a:ext>
              </a:extLst>
            </p:cNvPr>
            <p:cNvCxnSpPr>
              <a:cxnSpLocks/>
            </p:cNvCxnSpPr>
            <p:nvPr/>
          </p:nvCxnSpPr>
          <p:spPr>
            <a:xfrm flipH="1" flipV="1">
              <a:off x="3626925" y="2022786"/>
              <a:ext cx="655600"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6C9D1FEA-BA9D-D247-C683-ABEB196CBA26}"/>
              </a:ext>
            </a:extLst>
          </p:cNvPr>
          <p:cNvGrpSpPr/>
          <p:nvPr/>
        </p:nvGrpSpPr>
        <p:grpSpPr>
          <a:xfrm>
            <a:off x="6410306" y="1325931"/>
            <a:ext cx="3817711" cy="288596"/>
            <a:chOff x="3541704" y="2022786"/>
            <a:chExt cx="1142792" cy="167896"/>
          </a:xfrm>
        </p:grpSpPr>
        <p:cxnSp>
          <p:nvCxnSpPr>
            <p:cNvPr id="82" name="Straight Connector 81">
              <a:extLst>
                <a:ext uri="{FF2B5EF4-FFF2-40B4-BE49-F238E27FC236}">
                  <a16:creationId xmlns:a16="http://schemas.microsoft.com/office/drawing/2014/main" id="{B45F6C2F-9384-5D1F-5977-266047E0C9B6}"/>
                </a:ext>
              </a:extLst>
            </p:cNvPr>
            <p:cNvCxnSpPr>
              <a:cxnSpLocks/>
            </p:cNvCxnSpPr>
            <p:nvPr/>
          </p:nvCxnSpPr>
          <p:spPr>
            <a:xfrm flipV="1">
              <a:off x="3541704" y="2022786"/>
              <a:ext cx="85221" cy="167896"/>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A2E217E-C296-2A69-0725-68B5822547B5}"/>
                </a:ext>
              </a:extLst>
            </p:cNvPr>
            <p:cNvCxnSpPr>
              <a:cxnSpLocks/>
            </p:cNvCxnSpPr>
            <p:nvPr/>
          </p:nvCxnSpPr>
          <p:spPr>
            <a:xfrm flipH="1">
              <a:off x="3626925" y="2022786"/>
              <a:ext cx="1057571"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B2F21547-9FCA-9560-F1A9-E1D8D6B3841F}"/>
              </a:ext>
            </a:extLst>
          </p:cNvPr>
          <p:cNvSpPr txBox="1"/>
          <p:nvPr/>
        </p:nvSpPr>
        <p:spPr>
          <a:xfrm>
            <a:off x="6694746" y="1414882"/>
            <a:ext cx="3669085" cy="646331"/>
          </a:xfrm>
          <a:prstGeom prst="rect">
            <a:avLst/>
          </a:prstGeom>
          <a:noFill/>
        </p:spPr>
        <p:txBody>
          <a:bodyPr wrap="square" rtlCol="0">
            <a:spAutoFit/>
          </a:bodyPr>
          <a:lstStyle/>
          <a:p>
            <a:r>
              <a:rPr lang="en-US" b="1" dirty="0">
                <a:solidFill>
                  <a:srgbClr val="00B050"/>
                </a:solidFill>
                <a:latin typeface="Raleway" pitchFamily="2" charset="0"/>
              </a:rPr>
              <a:t>Module </a:t>
            </a:r>
            <a:r>
              <a:rPr lang="en-US" b="1" dirty="0" err="1">
                <a:solidFill>
                  <a:srgbClr val="00B050"/>
                </a:solidFill>
                <a:latin typeface="Raleway" pitchFamily="2" charset="0"/>
              </a:rPr>
              <a:t>cảm</a:t>
            </a:r>
            <a:r>
              <a:rPr lang="en-US" b="1" dirty="0">
                <a:solidFill>
                  <a:srgbClr val="00B050"/>
                </a:solidFill>
                <a:latin typeface="Raleway" pitchFamily="2" charset="0"/>
              </a:rPr>
              <a:t> </a:t>
            </a:r>
            <a:r>
              <a:rPr lang="en-US" b="1" dirty="0" err="1">
                <a:solidFill>
                  <a:srgbClr val="00B050"/>
                </a:solidFill>
                <a:latin typeface="Raleway" pitchFamily="2" charset="0"/>
              </a:rPr>
              <a:t>biến</a:t>
            </a:r>
            <a:r>
              <a:rPr lang="en-US" b="1" dirty="0">
                <a:solidFill>
                  <a:srgbClr val="00B050"/>
                </a:solidFill>
                <a:latin typeface="Raleway" pitchFamily="2" charset="0"/>
              </a:rPr>
              <a:t> </a:t>
            </a:r>
            <a:r>
              <a:rPr lang="en-US" b="1" dirty="0" err="1">
                <a:solidFill>
                  <a:srgbClr val="00B050"/>
                </a:solidFill>
                <a:latin typeface="Raleway" pitchFamily="2" charset="0"/>
              </a:rPr>
              <a:t>chuyển</a:t>
            </a:r>
            <a:r>
              <a:rPr lang="en-US" b="1" dirty="0">
                <a:solidFill>
                  <a:srgbClr val="00B050"/>
                </a:solidFill>
                <a:latin typeface="Raleway" pitchFamily="2" charset="0"/>
              </a:rPr>
              <a:t> </a:t>
            </a:r>
            <a:r>
              <a:rPr lang="en-US" b="1" dirty="0" err="1">
                <a:solidFill>
                  <a:srgbClr val="00B050"/>
                </a:solidFill>
                <a:latin typeface="Raleway" pitchFamily="2" charset="0"/>
              </a:rPr>
              <a:t>động</a:t>
            </a:r>
            <a:endParaRPr lang="en-US" dirty="0">
              <a:solidFill>
                <a:srgbClr val="00B050"/>
              </a:solidFill>
            </a:endParaRPr>
          </a:p>
          <a:p>
            <a:endParaRPr lang="en-GB" dirty="0"/>
          </a:p>
        </p:txBody>
      </p:sp>
    </p:spTree>
    <p:extLst>
      <p:ext uri="{BB962C8B-B14F-4D97-AF65-F5344CB8AC3E}">
        <p14:creationId xmlns:p14="http://schemas.microsoft.com/office/powerpoint/2010/main" val="2176926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6" presetClass="entr" presetSubtype="32"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circle(out)">
                                      <p:cBhvr>
                                        <p:cTn id="25" dur="500"/>
                                        <p:tgtEl>
                                          <p:spTgt spid="57"/>
                                        </p:tgtEl>
                                      </p:cBhvr>
                                    </p:animEffect>
                                  </p:childTnLst>
                                </p:cTn>
                              </p:par>
                              <p:par>
                                <p:cTn id="26" presetID="14" presetClass="entr" presetSubtype="10" fill="hold" grpId="0" nodeType="withEffect">
                                  <p:stCondLst>
                                    <p:cond delay="0"/>
                                  </p:stCondLst>
                                  <p:iterate type="lt">
                                    <p:tmPct val="5517"/>
                                  </p:iterate>
                                  <p:childTnLst>
                                    <p:set>
                                      <p:cBhvr>
                                        <p:cTn id="27" dur="1" fill="hold">
                                          <p:stCondLst>
                                            <p:cond delay="0"/>
                                          </p:stCondLst>
                                        </p:cTn>
                                        <p:tgtEl>
                                          <p:spTgt spid="56"/>
                                        </p:tgtEl>
                                        <p:attrNameLst>
                                          <p:attrName>style.visibility</p:attrName>
                                        </p:attrNameLst>
                                      </p:cBhvr>
                                      <p:to>
                                        <p:strVal val="visible"/>
                                      </p:to>
                                    </p:set>
                                    <p:animEffect transition="in" filter="randombar(horizontal)">
                                      <p:cBhvr>
                                        <p:cTn id="28" dur="500"/>
                                        <p:tgtEl>
                                          <p:spTgt spid="56"/>
                                        </p:tgtEl>
                                      </p:cBhvr>
                                    </p:animEffect>
                                  </p:childTnLst>
                                </p:cTn>
                              </p:par>
                            </p:childTnLst>
                          </p:cTn>
                        </p:par>
                        <p:par>
                          <p:cTn id="29" fill="hold">
                            <p:stCondLst>
                              <p:cond delay="2052"/>
                            </p:stCondLst>
                            <p:childTnLst>
                              <p:par>
                                <p:cTn id="30" presetID="6" presetClass="entr" presetSubtype="32"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circle(out)">
                                      <p:cBhvr>
                                        <p:cTn id="32" dur="500"/>
                                        <p:tgtEl>
                                          <p:spTgt spid="61"/>
                                        </p:tgtEl>
                                      </p:cBhvr>
                                    </p:animEffect>
                                  </p:childTnLst>
                                </p:cTn>
                              </p:par>
                              <p:par>
                                <p:cTn id="33" presetID="14" presetClass="entr" presetSubtype="10" fill="hold" grpId="0" nodeType="withEffect">
                                  <p:stCondLst>
                                    <p:cond delay="0"/>
                                  </p:stCondLst>
                                  <p:iterate type="lt">
                                    <p:tmPct val="5517"/>
                                  </p:iterate>
                                  <p:childTnLst>
                                    <p:set>
                                      <p:cBhvr>
                                        <p:cTn id="34" dur="1" fill="hold">
                                          <p:stCondLst>
                                            <p:cond delay="0"/>
                                          </p:stCondLst>
                                        </p:cTn>
                                        <p:tgtEl>
                                          <p:spTgt spid="60"/>
                                        </p:tgtEl>
                                        <p:attrNameLst>
                                          <p:attrName>style.visibility</p:attrName>
                                        </p:attrNameLst>
                                      </p:cBhvr>
                                      <p:to>
                                        <p:strVal val="visible"/>
                                      </p:to>
                                    </p:set>
                                    <p:animEffect transition="in" filter="randombar(horizontal)">
                                      <p:cBhvr>
                                        <p:cTn id="35" dur="500"/>
                                        <p:tgtEl>
                                          <p:spTgt spid="60"/>
                                        </p:tgtEl>
                                      </p:cBhvr>
                                    </p:animEffect>
                                  </p:childTnLst>
                                </p:cTn>
                              </p:par>
                            </p:childTnLst>
                          </p:cTn>
                        </p:par>
                        <p:par>
                          <p:cTn id="36" fill="hold">
                            <p:stCondLst>
                              <p:cond delay="2772"/>
                            </p:stCondLst>
                            <p:childTnLst>
                              <p:par>
                                <p:cTn id="37" presetID="6" presetClass="entr" presetSubtype="32"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circle(out)">
                                      <p:cBhvr>
                                        <p:cTn id="39" dur="500"/>
                                        <p:tgtEl>
                                          <p:spTgt spid="65"/>
                                        </p:tgtEl>
                                      </p:cBhvr>
                                    </p:animEffect>
                                  </p:childTnLst>
                                </p:cTn>
                              </p:par>
                              <p:par>
                                <p:cTn id="40" presetID="14" presetClass="entr" presetSubtype="10" fill="hold" grpId="0" nodeType="withEffect">
                                  <p:stCondLst>
                                    <p:cond delay="0"/>
                                  </p:stCondLst>
                                  <p:iterate type="lt">
                                    <p:tmPct val="5517"/>
                                  </p:iterate>
                                  <p:childTnLst>
                                    <p:set>
                                      <p:cBhvr>
                                        <p:cTn id="41" dur="1" fill="hold">
                                          <p:stCondLst>
                                            <p:cond delay="0"/>
                                          </p:stCondLst>
                                        </p:cTn>
                                        <p:tgtEl>
                                          <p:spTgt spid="64"/>
                                        </p:tgtEl>
                                        <p:attrNameLst>
                                          <p:attrName>style.visibility</p:attrName>
                                        </p:attrNameLst>
                                      </p:cBhvr>
                                      <p:to>
                                        <p:strVal val="visible"/>
                                      </p:to>
                                    </p:set>
                                    <p:animEffect transition="in" filter="randombar(horizontal)">
                                      <p:cBhvr>
                                        <p:cTn id="42" dur="500"/>
                                        <p:tgtEl>
                                          <p:spTgt spid="64"/>
                                        </p:tgtEl>
                                      </p:cBhvr>
                                    </p:animEffect>
                                  </p:childTnLst>
                                </p:cTn>
                              </p:par>
                            </p:childTnLst>
                          </p:cTn>
                        </p:par>
                        <p:par>
                          <p:cTn id="43" fill="hold">
                            <p:stCondLst>
                              <p:cond delay="3769"/>
                            </p:stCondLst>
                            <p:childTnLst>
                              <p:par>
                                <p:cTn id="44" presetID="6" presetClass="entr" presetSubtype="32"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circle(out)">
                                      <p:cBhvr>
                                        <p:cTn id="46" dur="500"/>
                                        <p:tgtEl>
                                          <p:spTgt spid="69"/>
                                        </p:tgtEl>
                                      </p:cBhvr>
                                    </p:animEffect>
                                  </p:childTnLst>
                                </p:cTn>
                              </p:par>
                              <p:par>
                                <p:cTn id="47" presetID="14" presetClass="entr" presetSubtype="10" fill="hold" grpId="0" nodeType="withEffect">
                                  <p:stCondLst>
                                    <p:cond delay="0"/>
                                  </p:stCondLst>
                                  <p:iterate type="lt">
                                    <p:tmPct val="5517"/>
                                  </p:iterate>
                                  <p:childTnLst>
                                    <p:set>
                                      <p:cBhvr>
                                        <p:cTn id="48" dur="1" fill="hold">
                                          <p:stCondLst>
                                            <p:cond delay="0"/>
                                          </p:stCondLst>
                                        </p:cTn>
                                        <p:tgtEl>
                                          <p:spTgt spid="68"/>
                                        </p:tgtEl>
                                        <p:attrNameLst>
                                          <p:attrName>style.visibility</p:attrName>
                                        </p:attrNameLst>
                                      </p:cBhvr>
                                      <p:to>
                                        <p:strVal val="visible"/>
                                      </p:to>
                                    </p:set>
                                    <p:animEffect transition="in" filter="randombar(horizontal)">
                                      <p:cBhvr>
                                        <p:cTn id="49" dur="500"/>
                                        <p:tgtEl>
                                          <p:spTgt spid="68"/>
                                        </p:tgtEl>
                                      </p:cBhvr>
                                    </p:animEffect>
                                  </p:childTnLst>
                                </p:cTn>
                              </p:par>
                            </p:childTnLst>
                          </p:cTn>
                        </p:par>
                        <p:par>
                          <p:cTn id="50" fill="hold">
                            <p:stCondLst>
                              <p:cond delay="4765"/>
                            </p:stCondLst>
                            <p:childTnLst>
                              <p:par>
                                <p:cTn id="51" presetID="6" presetClass="entr" presetSubtype="32" fill="hold" nodeType="after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circle(out)">
                                      <p:cBhvr>
                                        <p:cTn id="53" dur="500"/>
                                        <p:tgtEl>
                                          <p:spTgt spid="73"/>
                                        </p:tgtEl>
                                      </p:cBhvr>
                                    </p:animEffect>
                                  </p:childTnLst>
                                </p:cTn>
                              </p:par>
                              <p:par>
                                <p:cTn id="54" presetID="14" presetClass="entr" presetSubtype="10" fill="hold" grpId="0" nodeType="withEffect">
                                  <p:stCondLst>
                                    <p:cond delay="0"/>
                                  </p:stCondLst>
                                  <p:iterate type="lt">
                                    <p:tmPct val="5517"/>
                                  </p:iterate>
                                  <p:childTnLst>
                                    <p:set>
                                      <p:cBhvr>
                                        <p:cTn id="55" dur="1" fill="hold">
                                          <p:stCondLst>
                                            <p:cond delay="0"/>
                                          </p:stCondLst>
                                        </p:cTn>
                                        <p:tgtEl>
                                          <p:spTgt spid="72"/>
                                        </p:tgtEl>
                                        <p:attrNameLst>
                                          <p:attrName>style.visibility</p:attrName>
                                        </p:attrNameLst>
                                      </p:cBhvr>
                                      <p:to>
                                        <p:strVal val="visible"/>
                                      </p:to>
                                    </p:set>
                                    <p:animEffect transition="in" filter="randombar(horizontal)">
                                      <p:cBhvr>
                                        <p:cTn id="56" dur="500"/>
                                        <p:tgtEl>
                                          <p:spTgt spid="72"/>
                                        </p:tgtEl>
                                      </p:cBhvr>
                                    </p:animEffect>
                                  </p:childTnLst>
                                </p:cTn>
                              </p:par>
                            </p:childTnLst>
                          </p:cTn>
                        </p:par>
                        <p:par>
                          <p:cTn id="57" fill="hold">
                            <p:stCondLst>
                              <p:cond delay="5596"/>
                            </p:stCondLst>
                            <p:childTnLst>
                              <p:par>
                                <p:cTn id="58" presetID="6" presetClass="entr" presetSubtype="32" fill="hold" nodeType="after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circle(out)">
                                      <p:cBhvr>
                                        <p:cTn id="60" dur="500"/>
                                        <p:tgtEl>
                                          <p:spTgt spid="77"/>
                                        </p:tgtEl>
                                      </p:cBhvr>
                                    </p:animEffect>
                                  </p:childTnLst>
                                </p:cTn>
                              </p:par>
                              <p:par>
                                <p:cTn id="61" presetID="14" presetClass="entr" presetSubtype="10" fill="hold" grpId="0" nodeType="withEffect">
                                  <p:stCondLst>
                                    <p:cond delay="0"/>
                                  </p:stCondLst>
                                  <p:iterate type="lt">
                                    <p:tmPct val="5517"/>
                                  </p:iterate>
                                  <p:childTnLst>
                                    <p:set>
                                      <p:cBhvr>
                                        <p:cTn id="62" dur="1" fill="hold">
                                          <p:stCondLst>
                                            <p:cond delay="0"/>
                                          </p:stCondLst>
                                        </p:cTn>
                                        <p:tgtEl>
                                          <p:spTgt spid="76"/>
                                        </p:tgtEl>
                                        <p:attrNameLst>
                                          <p:attrName>style.visibility</p:attrName>
                                        </p:attrNameLst>
                                      </p:cBhvr>
                                      <p:to>
                                        <p:strVal val="visible"/>
                                      </p:to>
                                    </p:set>
                                    <p:animEffect transition="in" filter="randombar(horizontal)">
                                      <p:cBhvr>
                                        <p:cTn id="63" dur="500"/>
                                        <p:tgtEl>
                                          <p:spTgt spid="76"/>
                                        </p:tgtEl>
                                      </p:cBhvr>
                                    </p:animEffect>
                                  </p:childTnLst>
                                </p:cTn>
                              </p:par>
                            </p:childTnLst>
                          </p:cTn>
                        </p:par>
                        <p:par>
                          <p:cTn id="64" fill="hold">
                            <p:stCondLst>
                              <p:cond delay="6262"/>
                            </p:stCondLst>
                            <p:childTnLst>
                              <p:par>
                                <p:cTn id="65" presetID="6" presetClass="entr" presetSubtype="32" fill="hold" nodeType="after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circle(out)">
                                      <p:cBhvr>
                                        <p:cTn id="67" dur="500"/>
                                        <p:tgtEl>
                                          <p:spTgt spid="81"/>
                                        </p:tgtEl>
                                      </p:cBhvr>
                                    </p:animEffect>
                                  </p:childTnLst>
                                </p:cTn>
                              </p:par>
                              <p:par>
                                <p:cTn id="68" presetID="14" presetClass="entr" presetSubtype="10" fill="hold" grpId="0" nodeType="withEffect">
                                  <p:stCondLst>
                                    <p:cond delay="0"/>
                                  </p:stCondLst>
                                  <p:iterate type="lt">
                                    <p:tmPct val="5517"/>
                                  </p:iterate>
                                  <p:childTnLst>
                                    <p:set>
                                      <p:cBhvr>
                                        <p:cTn id="69" dur="1" fill="hold">
                                          <p:stCondLst>
                                            <p:cond delay="0"/>
                                          </p:stCondLst>
                                        </p:cTn>
                                        <p:tgtEl>
                                          <p:spTgt spid="5"/>
                                        </p:tgtEl>
                                        <p:attrNameLst>
                                          <p:attrName>style.visibility</p:attrName>
                                        </p:attrNameLst>
                                      </p:cBhvr>
                                      <p:to>
                                        <p:strVal val="visible"/>
                                      </p:to>
                                    </p:set>
                                    <p:animEffect transition="in" filter="randombar(horizontal)">
                                      <p:cBhvr>
                                        <p:cTn id="7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6" grpId="0"/>
      <p:bldP spid="56" grpId="0"/>
      <p:bldP spid="60" grpId="0"/>
      <p:bldP spid="64" grpId="0"/>
      <p:bldP spid="68" grpId="0"/>
      <p:bldP spid="72" grpId="0"/>
      <p:bldP spid="76"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38662E-838F-1688-8168-8CF9B7E8033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332BEF56-1C18-CD38-57B2-85440DAC4FBE}"/>
              </a:ext>
            </a:extLst>
          </p:cNvPr>
          <p:cNvSpPr txBox="1"/>
          <p:nvPr/>
        </p:nvSpPr>
        <p:spPr>
          <a:xfrm>
            <a:off x="1298575" y="2803572"/>
            <a:ext cx="9594850" cy="1250855"/>
          </a:xfrm>
          <a:prstGeom prst="rect">
            <a:avLst/>
          </a:prstGeom>
          <a:noFill/>
        </p:spPr>
        <p:txBody>
          <a:bodyPr wrap="square">
            <a:spAutoFit/>
          </a:bodyPr>
          <a:lstStyle/>
          <a:p>
            <a:pPr marL="0" marR="0" indent="457200" algn="ctr">
              <a:lnSpc>
                <a:spcPct val="107000"/>
              </a:lnSpc>
              <a:spcBef>
                <a:spcPts val="0"/>
              </a:spcBef>
              <a:spcAft>
                <a:spcPts val="800"/>
              </a:spcAft>
            </a:pPr>
            <a:r>
              <a:rPr lang="vi-VN" sz="2400" dirty="0">
                <a:solidFill>
                  <a:schemeClr val="bg1"/>
                </a:solidFill>
                <a:effectLst>
                  <a:glow rad="63500">
                    <a:schemeClr val="accent3">
                      <a:satMod val="175000"/>
                      <a:alpha val="40000"/>
                    </a:schemeClr>
                  </a:glow>
                  <a:outerShdw blurRad="50800" dist="38100" dir="5400000" algn="t" rotWithShape="0">
                    <a:prstClr val="black">
                      <a:alpha val="40000"/>
                    </a:prstClr>
                  </a:outerShdw>
                </a:effectLst>
                <a:latin typeface="Times New Roman" panose="02020603050405020304" pitchFamily="18" charset="0"/>
                <a:ea typeface="Times New Roman" panose="02020603050405020304" pitchFamily="18" charset="0"/>
                <a:cs typeface="Times New Roman" panose="02020603050405020304" pitchFamily="18" charset="0"/>
              </a:rPr>
              <a:t>Được lắp ráp và lập trình bằng Arduino sử dụng ngôn ngữ C#. Thiết bị hoạt động ổn định chính xác lắp đặt nhanh chóng và đã được bán ra thị trường.</a:t>
            </a:r>
            <a:endParaRPr lang="en-US" sz="2000" dirty="0">
              <a:solidFill>
                <a:schemeClr val="bg1"/>
              </a:solidFill>
              <a:effectLst>
                <a:glow rad="63500">
                  <a:schemeClr val="accent3">
                    <a:satMod val="175000"/>
                    <a:alpha val="40000"/>
                  </a:schemeClr>
                </a:glow>
                <a:outerShdw blurRad="50800" dist="38100" dir="5400000" algn="t" rotWithShape="0">
                  <a:prstClr val="black">
                    <a:alpha val="40000"/>
                  </a:prstClr>
                </a:outerShdw>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476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013677"/>
          </a:xfrm>
          <a:prstGeom prst="roundRect">
            <a:avLst>
              <a:gd name="adj" fmla="val 7768"/>
            </a:avLst>
          </a:prstGeom>
          <a:solidFill>
            <a:srgbClr val="FCD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96453" y="-4148"/>
            <a:ext cx="8196772" cy="553998"/>
          </a:xfrm>
          <a:prstGeom prst="rect">
            <a:avLst/>
          </a:prstGeom>
          <a:noFill/>
        </p:spPr>
        <p:txBody>
          <a:bodyPr wrap="square" rtlCol="0">
            <a:spAutoFit/>
          </a:bodyPr>
          <a:lstStyle/>
          <a:p>
            <a:r>
              <a:rPr lang="en-US" sz="3000" b="1" dirty="0">
                <a:latin typeface="Raleway" pitchFamily="2" charset="0"/>
              </a:rPr>
              <a:t>3.2. </a:t>
            </a:r>
            <a:r>
              <a:rPr lang="en-US" sz="3000" b="1" dirty="0" err="1">
                <a:latin typeface="Raleway" pitchFamily="2" charset="0"/>
              </a:rPr>
              <a:t>Thiết</a:t>
            </a:r>
            <a:r>
              <a:rPr lang="en-US" sz="3000" b="1" dirty="0">
                <a:latin typeface="Raleway" pitchFamily="2" charset="0"/>
              </a:rPr>
              <a:t> </a:t>
            </a:r>
            <a:r>
              <a:rPr lang="en-US" sz="3000" b="1" dirty="0" err="1">
                <a:latin typeface="Raleway" pitchFamily="2" charset="0"/>
              </a:rPr>
              <a:t>kế</a:t>
            </a:r>
            <a:r>
              <a:rPr lang="en-US" sz="3000" b="1" dirty="0">
                <a:latin typeface="Raleway" pitchFamily="2" charset="0"/>
              </a:rPr>
              <a:t> </a:t>
            </a:r>
            <a:r>
              <a:rPr lang="en-US" sz="3000" b="1" dirty="0" err="1">
                <a:latin typeface="Raleway" pitchFamily="2" charset="0"/>
              </a:rPr>
              <a:t>mạch</a:t>
            </a:r>
            <a:endParaRPr lang="en-US" sz="3000" b="1" dirty="0">
              <a:latin typeface="Raleway" pitchFamily="2" charset="0"/>
            </a:endParaRPr>
          </a:p>
        </p:txBody>
      </p:sp>
      <p:sp>
        <p:nvSpPr>
          <p:cNvPr id="22" name="TextBox 21">
            <a:extLst>
              <a:ext uri="{FF2B5EF4-FFF2-40B4-BE49-F238E27FC236}">
                <a16:creationId xmlns:a16="http://schemas.microsoft.com/office/drawing/2014/main" id="{C7D77B2A-207C-2108-DBE6-99FF1E7DBC5B}"/>
              </a:ext>
            </a:extLst>
          </p:cNvPr>
          <p:cNvSpPr txBox="1"/>
          <p:nvPr/>
        </p:nvSpPr>
        <p:spPr>
          <a:xfrm>
            <a:off x="570540" y="991539"/>
            <a:ext cx="11328400" cy="1477328"/>
          </a:xfrm>
          <a:prstGeom prst="rect">
            <a:avLst/>
          </a:prstGeom>
          <a:noFill/>
        </p:spPr>
        <p:txBody>
          <a:bodyPr wrap="square" rtlCol="0">
            <a:spAutoFit/>
          </a:bodyPr>
          <a:lstStyle/>
          <a:p>
            <a:r>
              <a:rPr lang="vi-VN" b="1" dirty="0"/>
              <a:t>Khi bị mất điện do các yếu tố như bị trộm cắt dây điện, giật phiêu, ngắt cầu dao, tác động tới hệ thống tủ điện hoặc do yếu tố khách quan như ngắt điện từ điện lực nhưng sẽ có lịch thông báo trước. Thiết bị gồm 2 đường dây được đấu vào 2 dây nóng lạnh của trạm biến áp. Ngoài ra thiết bị sẽ được bảo vệ bởi 1 cảm biến chuyển động hồng ngoại. Khi bị trộm ngắt điện hoạt tác động vào tủ điện thì hệ thống sẽ nhắn tin và sau đó sẽ gọi điện về số điện thoại đã lưu trên thiết bị.</a:t>
            </a:r>
            <a:endParaRPr lang="en-US" b="1" dirty="0"/>
          </a:p>
        </p:txBody>
      </p:sp>
      <p:grpSp>
        <p:nvGrpSpPr>
          <p:cNvPr id="80" name="组合 11">
            <a:extLst>
              <a:ext uri="{FF2B5EF4-FFF2-40B4-BE49-F238E27FC236}">
                <a16:creationId xmlns:a16="http://schemas.microsoft.com/office/drawing/2014/main" id="{58A2E3C3-E90C-E7E8-F5E3-F809692E9746}"/>
              </a:ext>
            </a:extLst>
          </p:cNvPr>
          <p:cNvGrpSpPr/>
          <p:nvPr/>
        </p:nvGrpSpPr>
        <p:grpSpPr>
          <a:xfrm>
            <a:off x="691853" y="2446426"/>
            <a:ext cx="4058470" cy="1712042"/>
            <a:chOff x="1584402" y="1903846"/>
            <a:chExt cx="9062674" cy="3823037"/>
          </a:xfrm>
        </p:grpSpPr>
        <p:grpSp>
          <p:nvGrpSpPr>
            <p:cNvPr id="81" name="组合 12">
              <a:extLst>
                <a:ext uri="{FF2B5EF4-FFF2-40B4-BE49-F238E27FC236}">
                  <a16:creationId xmlns:a16="http://schemas.microsoft.com/office/drawing/2014/main" id="{1327FAFB-6AF1-3FEF-26F2-13DB7F95C76E}"/>
                </a:ext>
              </a:extLst>
            </p:cNvPr>
            <p:cNvGrpSpPr/>
            <p:nvPr/>
          </p:nvGrpSpPr>
          <p:grpSpPr>
            <a:xfrm>
              <a:off x="1584402" y="3589771"/>
              <a:ext cx="9062674" cy="2137112"/>
              <a:chOff x="1584402" y="3589771"/>
              <a:chExt cx="9062674" cy="2137112"/>
            </a:xfrm>
          </p:grpSpPr>
          <p:sp>
            <p:nvSpPr>
              <p:cNvPr id="92" name="任意多边形: 形状 23">
                <a:extLst>
                  <a:ext uri="{FF2B5EF4-FFF2-40B4-BE49-F238E27FC236}">
                    <a16:creationId xmlns:a16="http://schemas.microsoft.com/office/drawing/2014/main" id="{BC9BC682-C949-FD58-F86B-35C94568B48D}"/>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3" name="梯形 24">
                <a:extLst>
                  <a:ext uri="{FF2B5EF4-FFF2-40B4-BE49-F238E27FC236}">
                    <a16:creationId xmlns:a16="http://schemas.microsoft.com/office/drawing/2014/main" id="{0123BEE0-A5FB-E6CA-E834-EDBA8A6379CE}"/>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4" name="梯形 25">
                <a:extLst>
                  <a:ext uri="{FF2B5EF4-FFF2-40B4-BE49-F238E27FC236}">
                    <a16:creationId xmlns:a16="http://schemas.microsoft.com/office/drawing/2014/main" id="{004861F8-3589-1EE6-37D6-8A5C75B906DD}"/>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5" name="梯形 4">
                <a:extLst>
                  <a:ext uri="{FF2B5EF4-FFF2-40B4-BE49-F238E27FC236}">
                    <a16:creationId xmlns:a16="http://schemas.microsoft.com/office/drawing/2014/main" id="{86A1F25C-0470-4EA3-177A-1CE26C8FE340}"/>
                  </a:ext>
                </a:extLst>
              </p:cNvPr>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2CCA9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6" name="椭圆 27">
                <a:extLst>
                  <a:ext uri="{FF2B5EF4-FFF2-40B4-BE49-F238E27FC236}">
                    <a16:creationId xmlns:a16="http://schemas.microsoft.com/office/drawing/2014/main" id="{C94C3BB6-9BD8-FB24-6AED-7F7BCDAF9560}"/>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7" name="任意多边形: 形状 28">
                <a:extLst>
                  <a:ext uri="{FF2B5EF4-FFF2-40B4-BE49-F238E27FC236}">
                    <a16:creationId xmlns:a16="http://schemas.microsoft.com/office/drawing/2014/main" id="{08A23897-076A-A1E3-94FD-28B8A85EA636}"/>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8" name="任意多边形: 形状 29">
                <a:extLst>
                  <a:ext uri="{FF2B5EF4-FFF2-40B4-BE49-F238E27FC236}">
                    <a16:creationId xmlns:a16="http://schemas.microsoft.com/office/drawing/2014/main" id="{2726E577-0637-8318-8735-2F7FBB4D7323}"/>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9" name="任意多边形: 形状 30">
                <a:extLst>
                  <a:ext uri="{FF2B5EF4-FFF2-40B4-BE49-F238E27FC236}">
                    <a16:creationId xmlns:a16="http://schemas.microsoft.com/office/drawing/2014/main" id="{F03369B1-4D1A-DBE0-E2A4-791FF900A834}"/>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0" name="任意多边形: 形状 31">
                <a:extLst>
                  <a:ext uri="{FF2B5EF4-FFF2-40B4-BE49-F238E27FC236}">
                    <a16:creationId xmlns:a16="http://schemas.microsoft.com/office/drawing/2014/main" id="{331FD8DC-84DB-1AE7-DA37-E5367F0AD1CA}"/>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nvGrpSpPr>
            <p:cNvPr id="82" name="组合 13">
              <a:extLst>
                <a:ext uri="{FF2B5EF4-FFF2-40B4-BE49-F238E27FC236}">
                  <a16:creationId xmlns:a16="http://schemas.microsoft.com/office/drawing/2014/main" id="{347FB7A5-A5AE-F84B-C321-49A4C1C7722E}"/>
                </a:ext>
              </a:extLst>
            </p:cNvPr>
            <p:cNvGrpSpPr/>
            <p:nvPr/>
          </p:nvGrpSpPr>
          <p:grpSpPr>
            <a:xfrm flipH="1" flipV="1">
              <a:off x="1584402" y="1903846"/>
              <a:ext cx="9062674" cy="2137112"/>
              <a:chOff x="1584402" y="3589771"/>
              <a:chExt cx="9062674" cy="2137112"/>
            </a:xfrm>
          </p:grpSpPr>
          <p:sp>
            <p:nvSpPr>
              <p:cNvPr id="83" name="任意多边形: 形状 14">
                <a:extLst>
                  <a:ext uri="{FF2B5EF4-FFF2-40B4-BE49-F238E27FC236}">
                    <a16:creationId xmlns:a16="http://schemas.microsoft.com/office/drawing/2014/main" id="{B6F688A3-53DB-DE63-DE61-ABB96CB3B419}"/>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4" name="梯形 15">
                <a:extLst>
                  <a:ext uri="{FF2B5EF4-FFF2-40B4-BE49-F238E27FC236}">
                    <a16:creationId xmlns:a16="http://schemas.microsoft.com/office/drawing/2014/main" id="{27671C78-B82D-A337-75BE-8C4CD5E8E031}"/>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5" name="梯形 16">
                <a:extLst>
                  <a:ext uri="{FF2B5EF4-FFF2-40B4-BE49-F238E27FC236}">
                    <a16:creationId xmlns:a16="http://schemas.microsoft.com/office/drawing/2014/main" id="{E852374C-1145-CB8B-F2A2-CD9D08B8BF2C}"/>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6" name="梯形 4">
                <a:extLst>
                  <a:ext uri="{FF2B5EF4-FFF2-40B4-BE49-F238E27FC236}">
                    <a16:creationId xmlns:a16="http://schemas.microsoft.com/office/drawing/2014/main" id="{48AD9575-2656-1FBC-C137-473D91A03CCD}"/>
                  </a:ext>
                </a:extLst>
              </p:cNvPr>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7" name="椭圆 18">
                <a:extLst>
                  <a:ext uri="{FF2B5EF4-FFF2-40B4-BE49-F238E27FC236}">
                    <a16:creationId xmlns:a16="http://schemas.microsoft.com/office/drawing/2014/main" id="{29FC2F86-5339-CE01-D096-6F388ED9961B}"/>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8" name="任意多边形: 形状 19">
                <a:extLst>
                  <a:ext uri="{FF2B5EF4-FFF2-40B4-BE49-F238E27FC236}">
                    <a16:creationId xmlns:a16="http://schemas.microsoft.com/office/drawing/2014/main" id="{767D1EA7-23C1-453E-BF14-E19AAA151FD2}"/>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9" name="任意多边形: 形状 20">
                <a:extLst>
                  <a:ext uri="{FF2B5EF4-FFF2-40B4-BE49-F238E27FC236}">
                    <a16:creationId xmlns:a16="http://schemas.microsoft.com/office/drawing/2014/main" id="{F29DCB7F-B872-8B02-4142-26480707C6B6}"/>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0" name="任意多边形: 形状 21">
                <a:extLst>
                  <a:ext uri="{FF2B5EF4-FFF2-40B4-BE49-F238E27FC236}">
                    <a16:creationId xmlns:a16="http://schemas.microsoft.com/office/drawing/2014/main" id="{922F5EB6-81B1-E8E9-AFFF-CD2B05D6E112}"/>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1" name="任意多边形: 形状 22">
                <a:extLst>
                  <a:ext uri="{FF2B5EF4-FFF2-40B4-BE49-F238E27FC236}">
                    <a16:creationId xmlns:a16="http://schemas.microsoft.com/office/drawing/2014/main" id="{BC8BD25A-2F92-B675-6A12-8D7E75AC2FE0}"/>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grpSp>
        <p:nvGrpSpPr>
          <p:cNvPr id="101" name="组合 11">
            <a:extLst>
              <a:ext uri="{FF2B5EF4-FFF2-40B4-BE49-F238E27FC236}">
                <a16:creationId xmlns:a16="http://schemas.microsoft.com/office/drawing/2014/main" id="{38316D3B-70D1-0A85-D831-0C58538223E0}"/>
              </a:ext>
            </a:extLst>
          </p:cNvPr>
          <p:cNvGrpSpPr/>
          <p:nvPr/>
        </p:nvGrpSpPr>
        <p:grpSpPr>
          <a:xfrm>
            <a:off x="834137" y="5053373"/>
            <a:ext cx="4058470" cy="1712042"/>
            <a:chOff x="1584402" y="1903846"/>
            <a:chExt cx="9062674" cy="3823037"/>
          </a:xfrm>
        </p:grpSpPr>
        <p:grpSp>
          <p:nvGrpSpPr>
            <p:cNvPr id="102" name="组合 12">
              <a:extLst>
                <a:ext uri="{FF2B5EF4-FFF2-40B4-BE49-F238E27FC236}">
                  <a16:creationId xmlns:a16="http://schemas.microsoft.com/office/drawing/2014/main" id="{A8A3CCB8-15E8-CA3E-4D4D-F97A32B9E869}"/>
                </a:ext>
              </a:extLst>
            </p:cNvPr>
            <p:cNvGrpSpPr/>
            <p:nvPr/>
          </p:nvGrpSpPr>
          <p:grpSpPr>
            <a:xfrm>
              <a:off x="1584402" y="3589771"/>
              <a:ext cx="9062674" cy="2137112"/>
              <a:chOff x="1584402" y="3589771"/>
              <a:chExt cx="9062674" cy="2137112"/>
            </a:xfrm>
          </p:grpSpPr>
          <p:sp>
            <p:nvSpPr>
              <p:cNvPr id="113" name="任意多边形: 形状 23">
                <a:extLst>
                  <a:ext uri="{FF2B5EF4-FFF2-40B4-BE49-F238E27FC236}">
                    <a16:creationId xmlns:a16="http://schemas.microsoft.com/office/drawing/2014/main" id="{8360118A-E80F-8990-E870-F1262B66B700}"/>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4" name="梯形 24">
                <a:extLst>
                  <a:ext uri="{FF2B5EF4-FFF2-40B4-BE49-F238E27FC236}">
                    <a16:creationId xmlns:a16="http://schemas.microsoft.com/office/drawing/2014/main" id="{EDFD863D-4197-5B76-24BE-38815ADA5BE7}"/>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5" name="梯形 25">
                <a:extLst>
                  <a:ext uri="{FF2B5EF4-FFF2-40B4-BE49-F238E27FC236}">
                    <a16:creationId xmlns:a16="http://schemas.microsoft.com/office/drawing/2014/main" id="{FFE80273-A5BF-E6EE-E67B-420C03AC0AEA}"/>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6" name="梯形 4">
                <a:extLst>
                  <a:ext uri="{FF2B5EF4-FFF2-40B4-BE49-F238E27FC236}">
                    <a16:creationId xmlns:a16="http://schemas.microsoft.com/office/drawing/2014/main" id="{CA03C401-B7D4-AB62-C9E6-60778E1898ED}"/>
                  </a:ext>
                </a:extLst>
              </p:cNvPr>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2CCA9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7" name="椭圆 27">
                <a:extLst>
                  <a:ext uri="{FF2B5EF4-FFF2-40B4-BE49-F238E27FC236}">
                    <a16:creationId xmlns:a16="http://schemas.microsoft.com/office/drawing/2014/main" id="{8FA3A782-6BA7-D7FC-3B28-D53500072101}"/>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8" name="任意多边形: 形状 28">
                <a:extLst>
                  <a:ext uri="{FF2B5EF4-FFF2-40B4-BE49-F238E27FC236}">
                    <a16:creationId xmlns:a16="http://schemas.microsoft.com/office/drawing/2014/main" id="{4E0CF645-2319-E57C-9264-AFD437E7C48E}"/>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9" name="任意多边形: 形状 29">
                <a:extLst>
                  <a:ext uri="{FF2B5EF4-FFF2-40B4-BE49-F238E27FC236}">
                    <a16:creationId xmlns:a16="http://schemas.microsoft.com/office/drawing/2014/main" id="{A36780D3-F414-B1B7-EA7B-8EB8A7AB7216}"/>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0" name="任意多边形: 形状 30">
                <a:extLst>
                  <a:ext uri="{FF2B5EF4-FFF2-40B4-BE49-F238E27FC236}">
                    <a16:creationId xmlns:a16="http://schemas.microsoft.com/office/drawing/2014/main" id="{F85A63E4-419B-D5F0-DEE7-1C92A3D4A984}"/>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1" name="任意多边形: 形状 31">
                <a:extLst>
                  <a:ext uri="{FF2B5EF4-FFF2-40B4-BE49-F238E27FC236}">
                    <a16:creationId xmlns:a16="http://schemas.microsoft.com/office/drawing/2014/main" id="{DC6AB9B3-317E-B6CD-2AFE-A942A3B9DE32}"/>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nvGrpSpPr>
            <p:cNvPr id="103" name="组合 13">
              <a:extLst>
                <a:ext uri="{FF2B5EF4-FFF2-40B4-BE49-F238E27FC236}">
                  <a16:creationId xmlns:a16="http://schemas.microsoft.com/office/drawing/2014/main" id="{E2BE18B1-B056-17FB-C3D8-046E59858B68}"/>
                </a:ext>
              </a:extLst>
            </p:cNvPr>
            <p:cNvGrpSpPr/>
            <p:nvPr/>
          </p:nvGrpSpPr>
          <p:grpSpPr>
            <a:xfrm flipH="1" flipV="1">
              <a:off x="1584402" y="1903846"/>
              <a:ext cx="9062674" cy="2137112"/>
              <a:chOff x="1584402" y="3589771"/>
              <a:chExt cx="9062674" cy="2137112"/>
            </a:xfrm>
          </p:grpSpPr>
          <p:sp>
            <p:nvSpPr>
              <p:cNvPr id="104" name="任意多边形: 形状 14">
                <a:extLst>
                  <a:ext uri="{FF2B5EF4-FFF2-40B4-BE49-F238E27FC236}">
                    <a16:creationId xmlns:a16="http://schemas.microsoft.com/office/drawing/2014/main" id="{C1BD37C7-D020-442F-2C80-CED80D0F6904}"/>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5" name="梯形 15">
                <a:extLst>
                  <a:ext uri="{FF2B5EF4-FFF2-40B4-BE49-F238E27FC236}">
                    <a16:creationId xmlns:a16="http://schemas.microsoft.com/office/drawing/2014/main" id="{432FF84C-89A9-59F8-5A2E-E9840AB0DB75}"/>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6" name="梯形 16">
                <a:extLst>
                  <a:ext uri="{FF2B5EF4-FFF2-40B4-BE49-F238E27FC236}">
                    <a16:creationId xmlns:a16="http://schemas.microsoft.com/office/drawing/2014/main" id="{15F317FC-89F0-2145-6BB1-8AD21366FD3C}"/>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7" name="梯形 4">
                <a:extLst>
                  <a:ext uri="{FF2B5EF4-FFF2-40B4-BE49-F238E27FC236}">
                    <a16:creationId xmlns:a16="http://schemas.microsoft.com/office/drawing/2014/main" id="{F64F4683-D440-A755-5FEF-C123411DD290}"/>
                  </a:ext>
                </a:extLst>
              </p:cNvPr>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8" name="椭圆 18">
                <a:extLst>
                  <a:ext uri="{FF2B5EF4-FFF2-40B4-BE49-F238E27FC236}">
                    <a16:creationId xmlns:a16="http://schemas.microsoft.com/office/drawing/2014/main" id="{EB77DAD6-F565-AB13-76D9-5CF73F8296F6}"/>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9" name="任意多边形: 形状 19">
                <a:extLst>
                  <a:ext uri="{FF2B5EF4-FFF2-40B4-BE49-F238E27FC236}">
                    <a16:creationId xmlns:a16="http://schemas.microsoft.com/office/drawing/2014/main" id="{86A2C954-4DA4-AA6C-3854-25D4264965E5}"/>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0" name="任意多边形: 形状 20">
                <a:extLst>
                  <a:ext uri="{FF2B5EF4-FFF2-40B4-BE49-F238E27FC236}">
                    <a16:creationId xmlns:a16="http://schemas.microsoft.com/office/drawing/2014/main" id="{EDCBB123-786B-E781-E78C-2B08B7D9FAA8}"/>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1" name="任意多边形: 形状 21">
                <a:extLst>
                  <a:ext uri="{FF2B5EF4-FFF2-40B4-BE49-F238E27FC236}">
                    <a16:creationId xmlns:a16="http://schemas.microsoft.com/office/drawing/2014/main" id="{B5AC2883-5618-FC30-FFDE-6CB726D72537}"/>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2" name="任意多边形: 形状 22">
                <a:extLst>
                  <a:ext uri="{FF2B5EF4-FFF2-40B4-BE49-F238E27FC236}">
                    <a16:creationId xmlns:a16="http://schemas.microsoft.com/office/drawing/2014/main" id="{151CE0FD-2A7B-01C9-3322-DEAD1921487B}"/>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grpSp>
        <p:nvGrpSpPr>
          <p:cNvPr id="122" name="组合 11">
            <a:extLst>
              <a:ext uri="{FF2B5EF4-FFF2-40B4-BE49-F238E27FC236}">
                <a16:creationId xmlns:a16="http://schemas.microsoft.com/office/drawing/2014/main" id="{3A7CDA20-00EA-0724-5567-DD87C662A019}"/>
              </a:ext>
            </a:extLst>
          </p:cNvPr>
          <p:cNvGrpSpPr/>
          <p:nvPr/>
        </p:nvGrpSpPr>
        <p:grpSpPr>
          <a:xfrm>
            <a:off x="7479985" y="2395428"/>
            <a:ext cx="4058470" cy="1712042"/>
            <a:chOff x="1584402" y="1903846"/>
            <a:chExt cx="9062674" cy="3823037"/>
          </a:xfrm>
        </p:grpSpPr>
        <p:grpSp>
          <p:nvGrpSpPr>
            <p:cNvPr id="123" name="组合 12">
              <a:extLst>
                <a:ext uri="{FF2B5EF4-FFF2-40B4-BE49-F238E27FC236}">
                  <a16:creationId xmlns:a16="http://schemas.microsoft.com/office/drawing/2014/main" id="{F985174D-E46A-CC1B-128D-CC4298D4FF82}"/>
                </a:ext>
              </a:extLst>
            </p:cNvPr>
            <p:cNvGrpSpPr/>
            <p:nvPr/>
          </p:nvGrpSpPr>
          <p:grpSpPr>
            <a:xfrm>
              <a:off x="1584402" y="3589771"/>
              <a:ext cx="9062674" cy="2137112"/>
              <a:chOff x="1584402" y="3589771"/>
              <a:chExt cx="9062674" cy="2137112"/>
            </a:xfrm>
          </p:grpSpPr>
          <p:sp>
            <p:nvSpPr>
              <p:cNvPr id="134" name="任意多边形: 形状 23">
                <a:extLst>
                  <a:ext uri="{FF2B5EF4-FFF2-40B4-BE49-F238E27FC236}">
                    <a16:creationId xmlns:a16="http://schemas.microsoft.com/office/drawing/2014/main" id="{0C7626F4-CBEE-EB24-C2F1-18779B0931A5}"/>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5" name="梯形 24">
                <a:extLst>
                  <a:ext uri="{FF2B5EF4-FFF2-40B4-BE49-F238E27FC236}">
                    <a16:creationId xmlns:a16="http://schemas.microsoft.com/office/drawing/2014/main" id="{9635B0B5-75AC-DBF5-7642-383742CEA106}"/>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6" name="梯形 25">
                <a:extLst>
                  <a:ext uri="{FF2B5EF4-FFF2-40B4-BE49-F238E27FC236}">
                    <a16:creationId xmlns:a16="http://schemas.microsoft.com/office/drawing/2014/main" id="{6A211229-DCE1-B0C5-DF3C-DA5207C66E63}"/>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7" name="梯形 4">
                <a:extLst>
                  <a:ext uri="{FF2B5EF4-FFF2-40B4-BE49-F238E27FC236}">
                    <a16:creationId xmlns:a16="http://schemas.microsoft.com/office/drawing/2014/main" id="{3F42DB2A-2A2F-581C-25FB-B59B25813BE0}"/>
                  </a:ext>
                </a:extLst>
              </p:cNvPr>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2CCA9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8" name="椭圆 27">
                <a:extLst>
                  <a:ext uri="{FF2B5EF4-FFF2-40B4-BE49-F238E27FC236}">
                    <a16:creationId xmlns:a16="http://schemas.microsoft.com/office/drawing/2014/main" id="{5E7FBE1A-FE42-637E-9476-70CDEAE09DE2}"/>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9" name="任意多边形: 形状 28">
                <a:extLst>
                  <a:ext uri="{FF2B5EF4-FFF2-40B4-BE49-F238E27FC236}">
                    <a16:creationId xmlns:a16="http://schemas.microsoft.com/office/drawing/2014/main" id="{E6FDAF0C-4613-0172-32BA-69DE0D467E2A}"/>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40" name="任意多边形: 形状 29">
                <a:extLst>
                  <a:ext uri="{FF2B5EF4-FFF2-40B4-BE49-F238E27FC236}">
                    <a16:creationId xmlns:a16="http://schemas.microsoft.com/office/drawing/2014/main" id="{6A3F9545-E4DB-6A35-DBFA-66BDC328077A}"/>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41" name="任意多边形: 形状 30">
                <a:extLst>
                  <a:ext uri="{FF2B5EF4-FFF2-40B4-BE49-F238E27FC236}">
                    <a16:creationId xmlns:a16="http://schemas.microsoft.com/office/drawing/2014/main" id="{19C4ACD0-B9D0-ED96-1795-B08763DB2FE6}"/>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42" name="任意多边形: 形状 31">
                <a:extLst>
                  <a:ext uri="{FF2B5EF4-FFF2-40B4-BE49-F238E27FC236}">
                    <a16:creationId xmlns:a16="http://schemas.microsoft.com/office/drawing/2014/main" id="{E93AF9D0-DC99-65F5-D2BB-F1F27B2594E1}"/>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nvGrpSpPr>
            <p:cNvPr id="124" name="组合 13">
              <a:extLst>
                <a:ext uri="{FF2B5EF4-FFF2-40B4-BE49-F238E27FC236}">
                  <a16:creationId xmlns:a16="http://schemas.microsoft.com/office/drawing/2014/main" id="{104D238C-AA4B-0A57-2AED-AD8DD7413E44}"/>
                </a:ext>
              </a:extLst>
            </p:cNvPr>
            <p:cNvGrpSpPr/>
            <p:nvPr/>
          </p:nvGrpSpPr>
          <p:grpSpPr>
            <a:xfrm flipH="1" flipV="1">
              <a:off x="1584402" y="1903846"/>
              <a:ext cx="9062674" cy="2137112"/>
              <a:chOff x="1584402" y="3589771"/>
              <a:chExt cx="9062674" cy="2137112"/>
            </a:xfrm>
          </p:grpSpPr>
          <p:sp>
            <p:nvSpPr>
              <p:cNvPr id="125" name="任意多边形: 形状 14">
                <a:extLst>
                  <a:ext uri="{FF2B5EF4-FFF2-40B4-BE49-F238E27FC236}">
                    <a16:creationId xmlns:a16="http://schemas.microsoft.com/office/drawing/2014/main" id="{D28C6DFB-E839-5CB5-EE0E-698CCE1FE37D}"/>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26" name="梯形 15">
                <a:extLst>
                  <a:ext uri="{FF2B5EF4-FFF2-40B4-BE49-F238E27FC236}">
                    <a16:creationId xmlns:a16="http://schemas.microsoft.com/office/drawing/2014/main" id="{0E0BEE0F-ADA2-177F-E7D4-4268AF3B91F5}"/>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7" name="梯形 16">
                <a:extLst>
                  <a:ext uri="{FF2B5EF4-FFF2-40B4-BE49-F238E27FC236}">
                    <a16:creationId xmlns:a16="http://schemas.microsoft.com/office/drawing/2014/main" id="{F0C9F80E-70D8-F801-AE93-2B8A6BC77A42}"/>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8" name="梯形 4">
                <a:extLst>
                  <a:ext uri="{FF2B5EF4-FFF2-40B4-BE49-F238E27FC236}">
                    <a16:creationId xmlns:a16="http://schemas.microsoft.com/office/drawing/2014/main" id="{739950BF-A40B-9B42-E884-673C596E28A5}"/>
                  </a:ext>
                </a:extLst>
              </p:cNvPr>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9" name="椭圆 18">
                <a:extLst>
                  <a:ext uri="{FF2B5EF4-FFF2-40B4-BE49-F238E27FC236}">
                    <a16:creationId xmlns:a16="http://schemas.microsoft.com/office/drawing/2014/main" id="{D14D9DA0-F8DD-3861-D653-5EAAD36F956E}"/>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0" name="任意多边形: 形状 19">
                <a:extLst>
                  <a:ext uri="{FF2B5EF4-FFF2-40B4-BE49-F238E27FC236}">
                    <a16:creationId xmlns:a16="http://schemas.microsoft.com/office/drawing/2014/main" id="{749A8531-0A91-C268-48B3-71AFCD6A86F8}"/>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1" name="任意多边形: 形状 20">
                <a:extLst>
                  <a:ext uri="{FF2B5EF4-FFF2-40B4-BE49-F238E27FC236}">
                    <a16:creationId xmlns:a16="http://schemas.microsoft.com/office/drawing/2014/main" id="{E7B0B268-67A5-D863-5459-AF2B5929ED46}"/>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2" name="任意多边形: 形状 21">
                <a:extLst>
                  <a:ext uri="{FF2B5EF4-FFF2-40B4-BE49-F238E27FC236}">
                    <a16:creationId xmlns:a16="http://schemas.microsoft.com/office/drawing/2014/main" id="{1616E9CF-F304-46B3-8DAC-DF7FA385B2AD}"/>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3" name="任意多边形: 形状 22">
                <a:extLst>
                  <a:ext uri="{FF2B5EF4-FFF2-40B4-BE49-F238E27FC236}">
                    <a16:creationId xmlns:a16="http://schemas.microsoft.com/office/drawing/2014/main" id="{6EBECBE7-0814-681D-CEB8-66433F100675}"/>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pic>
        <p:nvPicPr>
          <p:cNvPr id="26" name="Graphic 25" descr="Line arrow Straight">
            <a:extLst>
              <a:ext uri="{FF2B5EF4-FFF2-40B4-BE49-F238E27FC236}">
                <a16:creationId xmlns:a16="http://schemas.microsoft.com/office/drawing/2014/main" id="{5FFDE2A8-15A4-3ECB-4102-3CFF6816C8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2490" y="2476522"/>
            <a:ext cx="1516111" cy="1516111"/>
          </a:xfrm>
          <a:prstGeom prst="rect">
            <a:avLst/>
          </a:prstGeom>
        </p:spPr>
      </p:pic>
      <p:pic>
        <p:nvPicPr>
          <p:cNvPr id="143" name="Graphic 142" descr="Line arrow Straight">
            <a:extLst>
              <a:ext uri="{FF2B5EF4-FFF2-40B4-BE49-F238E27FC236}">
                <a16:creationId xmlns:a16="http://schemas.microsoft.com/office/drawing/2014/main" id="{8A1E56F4-55B1-C03B-E8D7-F239423610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2375320" y="4131939"/>
            <a:ext cx="976103" cy="976103"/>
          </a:xfrm>
          <a:prstGeom prst="rect">
            <a:avLst/>
          </a:prstGeom>
        </p:spPr>
      </p:pic>
      <p:sp>
        <p:nvSpPr>
          <p:cNvPr id="28" name="TextBox 27">
            <a:extLst>
              <a:ext uri="{FF2B5EF4-FFF2-40B4-BE49-F238E27FC236}">
                <a16:creationId xmlns:a16="http://schemas.microsoft.com/office/drawing/2014/main" id="{ACE45EBD-BD79-D5BE-2209-65F8E8B40B19}"/>
              </a:ext>
            </a:extLst>
          </p:cNvPr>
          <p:cNvSpPr txBox="1"/>
          <p:nvPr/>
        </p:nvSpPr>
        <p:spPr>
          <a:xfrm>
            <a:off x="1666208" y="2966130"/>
            <a:ext cx="2109758" cy="646331"/>
          </a:xfrm>
          <a:prstGeom prst="rect">
            <a:avLst/>
          </a:prstGeom>
          <a:noFill/>
        </p:spPr>
        <p:txBody>
          <a:bodyPr wrap="square" rtlCol="0">
            <a:spAutoFit/>
          </a:bodyPr>
          <a:lstStyle/>
          <a:p>
            <a:pPr algn="ctr"/>
            <a:r>
              <a:rPr lang="en-US" dirty="0"/>
              <a:t>  </a:t>
            </a:r>
            <a:r>
              <a:rPr lang="en-US" dirty="0">
                <a:solidFill>
                  <a:srgbClr val="0A6E78"/>
                </a:solidFill>
              </a:rPr>
              <a:t>Vi </a:t>
            </a:r>
            <a:r>
              <a:rPr lang="en-US" dirty="0" err="1">
                <a:solidFill>
                  <a:srgbClr val="0A6E78"/>
                </a:solidFill>
              </a:rPr>
              <a:t>điều</a:t>
            </a:r>
            <a:r>
              <a:rPr lang="en-US" dirty="0">
                <a:solidFill>
                  <a:srgbClr val="0A6E78"/>
                </a:solidFill>
              </a:rPr>
              <a:t> </a:t>
            </a:r>
            <a:r>
              <a:rPr lang="en-US" dirty="0" err="1">
                <a:solidFill>
                  <a:srgbClr val="0A6E78"/>
                </a:solidFill>
              </a:rPr>
              <a:t>khiển</a:t>
            </a:r>
            <a:endParaRPr lang="en-US" dirty="0">
              <a:solidFill>
                <a:srgbClr val="0A6E78"/>
              </a:solidFill>
            </a:endParaRPr>
          </a:p>
          <a:p>
            <a:r>
              <a:rPr lang="en-US" dirty="0">
                <a:solidFill>
                  <a:srgbClr val="0A6E78"/>
                </a:solidFill>
              </a:rPr>
              <a:t>    (Arduino pro mini)</a:t>
            </a:r>
          </a:p>
        </p:txBody>
      </p:sp>
      <p:sp>
        <p:nvSpPr>
          <p:cNvPr id="144" name="TextBox 143">
            <a:extLst>
              <a:ext uri="{FF2B5EF4-FFF2-40B4-BE49-F238E27FC236}">
                <a16:creationId xmlns:a16="http://schemas.microsoft.com/office/drawing/2014/main" id="{71EAD9D8-C979-1E8E-002E-D7D32461BD8D}"/>
              </a:ext>
            </a:extLst>
          </p:cNvPr>
          <p:cNvSpPr txBox="1"/>
          <p:nvPr/>
        </p:nvSpPr>
        <p:spPr>
          <a:xfrm>
            <a:off x="8217435" y="2885787"/>
            <a:ext cx="2623957" cy="646331"/>
          </a:xfrm>
          <a:prstGeom prst="rect">
            <a:avLst/>
          </a:prstGeom>
          <a:noFill/>
        </p:spPr>
        <p:txBody>
          <a:bodyPr wrap="square" rtlCol="0">
            <a:spAutoFit/>
          </a:bodyPr>
          <a:lstStyle/>
          <a:p>
            <a:pPr algn="ctr"/>
            <a:r>
              <a:rPr lang="en-US" dirty="0">
                <a:solidFill>
                  <a:srgbClr val="578E92"/>
                </a:solidFill>
              </a:rPr>
              <a:t>Module </a:t>
            </a:r>
            <a:r>
              <a:rPr lang="en-US" dirty="0" err="1">
                <a:solidFill>
                  <a:srgbClr val="578E92"/>
                </a:solidFill>
              </a:rPr>
              <a:t>Cảm</a:t>
            </a:r>
            <a:r>
              <a:rPr lang="en-US" dirty="0">
                <a:solidFill>
                  <a:srgbClr val="578E92"/>
                </a:solidFill>
              </a:rPr>
              <a:t> </a:t>
            </a:r>
            <a:r>
              <a:rPr lang="en-US" dirty="0" err="1">
                <a:solidFill>
                  <a:srgbClr val="578E92"/>
                </a:solidFill>
              </a:rPr>
              <a:t>Biến</a:t>
            </a:r>
            <a:r>
              <a:rPr lang="en-US" dirty="0">
                <a:solidFill>
                  <a:srgbClr val="578E92"/>
                </a:solidFill>
              </a:rPr>
              <a:t> </a:t>
            </a:r>
          </a:p>
          <a:p>
            <a:r>
              <a:rPr lang="en-US" dirty="0">
                <a:solidFill>
                  <a:srgbClr val="578E92"/>
                </a:solidFill>
              </a:rPr>
              <a:t> (</a:t>
            </a:r>
            <a:r>
              <a:rPr lang="en-US" dirty="0" err="1">
                <a:solidFill>
                  <a:srgbClr val="578E92"/>
                </a:solidFill>
              </a:rPr>
              <a:t>Cảm</a:t>
            </a:r>
            <a:r>
              <a:rPr lang="en-US" dirty="0">
                <a:solidFill>
                  <a:srgbClr val="578E92"/>
                </a:solidFill>
              </a:rPr>
              <a:t> </a:t>
            </a:r>
            <a:r>
              <a:rPr lang="en-US" dirty="0" err="1">
                <a:solidFill>
                  <a:srgbClr val="578E92"/>
                </a:solidFill>
              </a:rPr>
              <a:t>biến</a:t>
            </a:r>
            <a:r>
              <a:rPr lang="en-US" dirty="0">
                <a:solidFill>
                  <a:srgbClr val="578E92"/>
                </a:solidFill>
              </a:rPr>
              <a:t> </a:t>
            </a:r>
            <a:r>
              <a:rPr lang="en-US" dirty="0" err="1">
                <a:solidFill>
                  <a:srgbClr val="578E92"/>
                </a:solidFill>
              </a:rPr>
              <a:t>chuyển</a:t>
            </a:r>
            <a:r>
              <a:rPr lang="en-US" dirty="0">
                <a:solidFill>
                  <a:srgbClr val="578E92"/>
                </a:solidFill>
              </a:rPr>
              <a:t> </a:t>
            </a:r>
            <a:r>
              <a:rPr lang="en-US" dirty="0" err="1">
                <a:solidFill>
                  <a:srgbClr val="578E92"/>
                </a:solidFill>
              </a:rPr>
              <a:t>động</a:t>
            </a:r>
            <a:r>
              <a:rPr lang="en-US" dirty="0">
                <a:solidFill>
                  <a:srgbClr val="578E92"/>
                </a:solidFill>
              </a:rPr>
              <a:t>) </a:t>
            </a:r>
          </a:p>
        </p:txBody>
      </p:sp>
      <p:sp>
        <p:nvSpPr>
          <p:cNvPr id="145" name="TextBox 144">
            <a:extLst>
              <a:ext uri="{FF2B5EF4-FFF2-40B4-BE49-F238E27FC236}">
                <a16:creationId xmlns:a16="http://schemas.microsoft.com/office/drawing/2014/main" id="{8C99E582-7BA1-4143-EAE3-BBAC596AE3FE}"/>
              </a:ext>
            </a:extLst>
          </p:cNvPr>
          <p:cNvSpPr txBox="1"/>
          <p:nvPr/>
        </p:nvSpPr>
        <p:spPr>
          <a:xfrm>
            <a:off x="1581204" y="5518898"/>
            <a:ext cx="2513830" cy="646331"/>
          </a:xfrm>
          <a:prstGeom prst="rect">
            <a:avLst/>
          </a:prstGeom>
          <a:noFill/>
        </p:spPr>
        <p:txBody>
          <a:bodyPr wrap="square" rtlCol="0">
            <a:spAutoFit/>
          </a:bodyPr>
          <a:lstStyle/>
          <a:p>
            <a:pPr algn="ctr"/>
            <a:r>
              <a:rPr lang="en-US" dirty="0">
                <a:solidFill>
                  <a:srgbClr val="247880"/>
                </a:solidFill>
              </a:rPr>
              <a:t>Module </a:t>
            </a:r>
            <a:r>
              <a:rPr lang="en-US" dirty="0" err="1">
                <a:solidFill>
                  <a:srgbClr val="247880"/>
                </a:solidFill>
              </a:rPr>
              <a:t>Phát</a:t>
            </a:r>
            <a:r>
              <a:rPr lang="en-US" dirty="0">
                <a:solidFill>
                  <a:srgbClr val="247880"/>
                </a:solidFill>
              </a:rPr>
              <a:t> </a:t>
            </a:r>
            <a:r>
              <a:rPr lang="en-US" dirty="0" err="1">
                <a:solidFill>
                  <a:srgbClr val="247880"/>
                </a:solidFill>
              </a:rPr>
              <a:t>tín</a:t>
            </a:r>
            <a:r>
              <a:rPr lang="en-US" dirty="0">
                <a:solidFill>
                  <a:srgbClr val="247880"/>
                </a:solidFill>
              </a:rPr>
              <a:t> </a:t>
            </a:r>
            <a:r>
              <a:rPr lang="en-US" dirty="0" err="1">
                <a:solidFill>
                  <a:srgbClr val="247880"/>
                </a:solidFill>
              </a:rPr>
              <a:t>hiệu</a:t>
            </a:r>
            <a:endParaRPr lang="en-US" dirty="0">
              <a:solidFill>
                <a:srgbClr val="247880"/>
              </a:solidFill>
            </a:endParaRPr>
          </a:p>
          <a:p>
            <a:r>
              <a:rPr lang="en-US" dirty="0">
                <a:solidFill>
                  <a:srgbClr val="247880"/>
                </a:solidFill>
              </a:rPr>
              <a:t>     (Module Sim 800l)</a:t>
            </a:r>
          </a:p>
        </p:txBody>
      </p:sp>
    </p:spTree>
    <p:extLst>
      <p:ext uri="{BB962C8B-B14F-4D97-AF65-F5344CB8AC3E}">
        <p14:creationId xmlns:p14="http://schemas.microsoft.com/office/powerpoint/2010/main" val="166233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0"/>
                                        </p:tgtEl>
                                        <p:attrNameLst>
                                          <p:attrName>style.visibility</p:attrName>
                                        </p:attrNameLst>
                                      </p:cBhvr>
                                      <p:to>
                                        <p:strVal val="visible"/>
                                      </p:to>
                                    </p:set>
                                    <p:anim calcmode="lin" valueType="num">
                                      <p:cBhvr>
                                        <p:cTn id="16" dur="500" fill="hold"/>
                                        <p:tgtEl>
                                          <p:spTgt spid="80"/>
                                        </p:tgtEl>
                                        <p:attrNameLst>
                                          <p:attrName>ppt_w</p:attrName>
                                        </p:attrNameLst>
                                      </p:cBhvr>
                                      <p:tavLst>
                                        <p:tav tm="0">
                                          <p:val>
                                            <p:fltVal val="0"/>
                                          </p:val>
                                        </p:tav>
                                        <p:tav tm="100000">
                                          <p:val>
                                            <p:strVal val="#ppt_w"/>
                                          </p:val>
                                        </p:tav>
                                      </p:tavLst>
                                    </p:anim>
                                    <p:anim calcmode="lin" valueType="num">
                                      <p:cBhvr>
                                        <p:cTn id="17" dur="500" fill="hold"/>
                                        <p:tgtEl>
                                          <p:spTgt spid="80"/>
                                        </p:tgtEl>
                                        <p:attrNameLst>
                                          <p:attrName>ppt_h</p:attrName>
                                        </p:attrNameLst>
                                      </p:cBhvr>
                                      <p:tavLst>
                                        <p:tav tm="0">
                                          <p:val>
                                            <p:fltVal val="0"/>
                                          </p:val>
                                        </p:tav>
                                        <p:tav tm="100000">
                                          <p:val>
                                            <p:strVal val="#ppt_h"/>
                                          </p:val>
                                        </p:tav>
                                      </p:tavLst>
                                    </p:anim>
                                    <p:animEffect transition="in" filter="fade">
                                      <p:cBhvr>
                                        <p:cTn id="18" dur="500"/>
                                        <p:tgtEl>
                                          <p:spTgt spid="80"/>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01"/>
                                        </p:tgtEl>
                                        <p:attrNameLst>
                                          <p:attrName>style.visibility</p:attrName>
                                        </p:attrNameLst>
                                      </p:cBhvr>
                                      <p:to>
                                        <p:strVal val="visible"/>
                                      </p:to>
                                    </p:set>
                                    <p:anim calcmode="lin" valueType="num">
                                      <p:cBhvr>
                                        <p:cTn id="22" dur="500" fill="hold"/>
                                        <p:tgtEl>
                                          <p:spTgt spid="101"/>
                                        </p:tgtEl>
                                        <p:attrNameLst>
                                          <p:attrName>ppt_w</p:attrName>
                                        </p:attrNameLst>
                                      </p:cBhvr>
                                      <p:tavLst>
                                        <p:tav tm="0">
                                          <p:val>
                                            <p:fltVal val="0"/>
                                          </p:val>
                                        </p:tav>
                                        <p:tav tm="100000">
                                          <p:val>
                                            <p:strVal val="#ppt_w"/>
                                          </p:val>
                                        </p:tav>
                                      </p:tavLst>
                                    </p:anim>
                                    <p:anim calcmode="lin" valueType="num">
                                      <p:cBhvr>
                                        <p:cTn id="23" dur="500" fill="hold"/>
                                        <p:tgtEl>
                                          <p:spTgt spid="101"/>
                                        </p:tgtEl>
                                        <p:attrNameLst>
                                          <p:attrName>ppt_h</p:attrName>
                                        </p:attrNameLst>
                                      </p:cBhvr>
                                      <p:tavLst>
                                        <p:tav tm="0">
                                          <p:val>
                                            <p:fltVal val="0"/>
                                          </p:val>
                                        </p:tav>
                                        <p:tav tm="100000">
                                          <p:val>
                                            <p:strVal val="#ppt_h"/>
                                          </p:val>
                                        </p:tav>
                                      </p:tavLst>
                                    </p:anim>
                                    <p:animEffect transition="in" filter="fade">
                                      <p:cBhvr>
                                        <p:cTn id="24" dur="500"/>
                                        <p:tgtEl>
                                          <p:spTgt spid="101"/>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22"/>
                                        </p:tgtEl>
                                        <p:attrNameLst>
                                          <p:attrName>style.visibility</p:attrName>
                                        </p:attrNameLst>
                                      </p:cBhvr>
                                      <p:to>
                                        <p:strVal val="visible"/>
                                      </p:to>
                                    </p:set>
                                    <p:anim calcmode="lin" valueType="num">
                                      <p:cBhvr>
                                        <p:cTn id="28" dur="500" fill="hold"/>
                                        <p:tgtEl>
                                          <p:spTgt spid="122"/>
                                        </p:tgtEl>
                                        <p:attrNameLst>
                                          <p:attrName>ppt_w</p:attrName>
                                        </p:attrNameLst>
                                      </p:cBhvr>
                                      <p:tavLst>
                                        <p:tav tm="0">
                                          <p:val>
                                            <p:fltVal val="0"/>
                                          </p:val>
                                        </p:tav>
                                        <p:tav tm="100000">
                                          <p:val>
                                            <p:strVal val="#ppt_w"/>
                                          </p:val>
                                        </p:tav>
                                      </p:tavLst>
                                    </p:anim>
                                    <p:anim calcmode="lin" valueType="num">
                                      <p:cBhvr>
                                        <p:cTn id="29" dur="500" fill="hold"/>
                                        <p:tgtEl>
                                          <p:spTgt spid="122"/>
                                        </p:tgtEl>
                                        <p:attrNameLst>
                                          <p:attrName>ppt_h</p:attrName>
                                        </p:attrNameLst>
                                      </p:cBhvr>
                                      <p:tavLst>
                                        <p:tav tm="0">
                                          <p:val>
                                            <p:fltVal val="0"/>
                                          </p:val>
                                        </p:tav>
                                        <p:tav tm="100000">
                                          <p:val>
                                            <p:strVal val="#ppt_h"/>
                                          </p:val>
                                        </p:tav>
                                      </p:tavLst>
                                    </p:anim>
                                    <p:animEffect transition="in" filter="fade">
                                      <p:cBhvr>
                                        <p:cTn id="30" dur="500"/>
                                        <p:tgtEl>
                                          <p:spTgt spid="122"/>
                                        </p:tgtEl>
                                      </p:cBhvr>
                                    </p:animEffect>
                                  </p:childTnLst>
                                </p:cTn>
                              </p:par>
                              <p:par>
                                <p:cTn id="31" presetID="22" presetClass="entr" presetSubtype="2" fill="hold" nodeType="withEffect">
                                  <p:stCondLst>
                                    <p:cond delay="500"/>
                                  </p:stCondLst>
                                  <p:childTnLst>
                                    <p:set>
                                      <p:cBhvr>
                                        <p:cTn id="32" dur="1" fill="hold">
                                          <p:stCondLst>
                                            <p:cond delay="0"/>
                                          </p:stCondLst>
                                        </p:cTn>
                                        <p:tgtEl>
                                          <p:spTgt spid="26"/>
                                        </p:tgtEl>
                                        <p:attrNameLst>
                                          <p:attrName>style.visibility</p:attrName>
                                        </p:attrNameLst>
                                      </p:cBhvr>
                                      <p:to>
                                        <p:strVal val="visible"/>
                                      </p:to>
                                    </p:set>
                                    <p:animEffect transition="in" filter="wipe(right)">
                                      <p:cBhvr>
                                        <p:cTn id="33" dur="500"/>
                                        <p:tgtEl>
                                          <p:spTgt spid="26"/>
                                        </p:tgtEl>
                                      </p:cBhvr>
                                    </p:animEffect>
                                  </p:childTnLst>
                                </p:cTn>
                              </p:par>
                              <p:par>
                                <p:cTn id="34" presetID="22" presetClass="entr" presetSubtype="1" fill="hold" nodeType="withEffect">
                                  <p:stCondLst>
                                    <p:cond delay="750"/>
                                  </p:stCondLst>
                                  <p:childTnLst>
                                    <p:set>
                                      <p:cBhvr>
                                        <p:cTn id="35" dur="1" fill="hold">
                                          <p:stCondLst>
                                            <p:cond delay="0"/>
                                          </p:stCondLst>
                                        </p:cTn>
                                        <p:tgtEl>
                                          <p:spTgt spid="143"/>
                                        </p:tgtEl>
                                        <p:attrNameLst>
                                          <p:attrName>style.visibility</p:attrName>
                                        </p:attrNameLst>
                                      </p:cBhvr>
                                      <p:to>
                                        <p:strVal val="visible"/>
                                      </p:to>
                                    </p:set>
                                    <p:animEffect transition="in" filter="wipe(up)">
                                      <p:cBhvr>
                                        <p:cTn id="36" dur="500"/>
                                        <p:tgtEl>
                                          <p:spTgt spid="143"/>
                                        </p:tgtEl>
                                      </p:cBhvr>
                                    </p:animEffect>
                                  </p:childTnLst>
                                </p:cTn>
                              </p:par>
                              <p:par>
                                <p:cTn id="37" presetID="22" presetClass="entr" presetSubtype="4" fill="hold" grpId="0" nodeType="withEffect">
                                  <p:stCondLst>
                                    <p:cond delay="100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par>
                                <p:cTn id="40" presetID="22" presetClass="entr" presetSubtype="4" fill="hold" grpId="0" nodeType="withEffect">
                                  <p:stCondLst>
                                    <p:cond delay="1250"/>
                                  </p:stCondLst>
                                  <p:childTnLst>
                                    <p:set>
                                      <p:cBhvr>
                                        <p:cTn id="41" dur="1" fill="hold">
                                          <p:stCondLst>
                                            <p:cond delay="0"/>
                                          </p:stCondLst>
                                        </p:cTn>
                                        <p:tgtEl>
                                          <p:spTgt spid="144"/>
                                        </p:tgtEl>
                                        <p:attrNameLst>
                                          <p:attrName>style.visibility</p:attrName>
                                        </p:attrNameLst>
                                      </p:cBhvr>
                                      <p:to>
                                        <p:strVal val="visible"/>
                                      </p:to>
                                    </p:set>
                                    <p:animEffect transition="in" filter="wipe(down)">
                                      <p:cBhvr>
                                        <p:cTn id="42" dur="500"/>
                                        <p:tgtEl>
                                          <p:spTgt spid="144"/>
                                        </p:tgtEl>
                                      </p:cBhvr>
                                    </p:animEffect>
                                  </p:childTnLst>
                                </p:cTn>
                              </p:par>
                              <p:par>
                                <p:cTn id="43" presetID="22" presetClass="entr" presetSubtype="4" fill="hold" grpId="0" nodeType="withEffect">
                                  <p:stCondLst>
                                    <p:cond delay="1500"/>
                                  </p:stCondLst>
                                  <p:childTnLst>
                                    <p:set>
                                      <p:cBhvr>
                                        <p:cTn id="44" dur="1" fill="hold">
                                          <p:stCondLst>
                                            <p:cond delay="0"/>
                                          </p:stCondLst>
                                        </p:cTn>
                                        <p:tgtEl>
                                          <p:spTgt spid="145"/>
                                        </p:tgtEl>
                                        <p:attrNameLst>
                                          <p:attrName>style.visibility</p:attrName>
                                        </p:attrNameLst>
                                      </p:cBhvr>
                                      <p:to>
                                        <p:strVal val="visible"/>
                                      </p:to>
                                    </p:set>
                                    <p:animEffect transition="in" filter="wipe(down)">
                                      <p:cBhvr>
                                        <p:cTn id="45"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2" grpId="0"/>
      <p:bldP spid="28" grpId="0"/>
      <p:bldP spid="144" grpId="0"/>
      <p:bldP spid="14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B9E62DE4-45B6-4EF3-83B1-CE267F030A43}"/>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9" name="Nhóm 18">
            <a:extLst>
              <a:ext uri="{FF2B5EF4-FFF2-40B4-BE49-F238E27FC236}">
                <a16:creationId xmlns:a16="http://schemas.microsoft.com/office/drawing/2014/main" id="{600E501E-B8FD-4373-B3BC-C2705C889669}"/>
              </a:ext>
            </a:extLst>
          </p:cNvPr>
          <p:cNvGrpSpPr/>
          <p:nvPr/>
        </p:nvGrpSpPr>
        <p:grpSpPr>
          <a:xfrm>
            <a:off x="-11947318" y="2371059"/>
            <a:ext cx="2598318" cy="2640795"/>
            <a:chOff x="962810" y="2371059"/>
            <a:chExt cx="2598318" cy="2640795"/>
          </a:xfrm>
        </p:grpSpPr>
        <p:sp>
          <p:nvSpPr>
            <p:cNvPr id="8" name="Hình Bầu dục 7">
              <a:extLst>
                <a:ext uri="{FF2B5EF4-FFF2-40B4-BE49-F238E27FC236}">
                  <a16:creationId xmlns:a16="http://schemas.microsoft.com/office/drawing/2014/main" id="{EAD9EC96-AB73-4C86-9058-368A072BB773}"/>
                </a:ext>
              </a:extLst>
            </p:cNvPr>
            <p:cNvSpPr/>
            <p:nvPr/>
          </p:nvSpPr>
          <p:spPr>
            <a:xfrm>
              <a:off x="1367845" y="2371059"/>
              <a:ext cx="1788249" cy="17968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ộp Văn bản 14">
              <a:extLst>
                <a:ext uri="{FF2B5EF4-FFF2-40B4-BE49-F238E27FC236}">
                  <a16:creationId xmlns:a16="http://schemas.microsoft.com/office/drawing/2014/main" id="{EB9F96B8-A75A-45C3-AA43-665E415030C3}"/>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2" name="Nhóm 21">
            <a:extLst>
              <a:ext uri="{FF2B5EF4-FFF2-40B4-BE49-F238E27FC236}">
                <a16:creationId xmlns:a16="http://schemas.microsoft.com/office/drawing/2014/main" id="{FACC54A0-D417-445A-AF21-0D9D82653574}"/>
              </a:ext>
            </a:extLst>
          </p:cNvPr>
          <p:cNvGrpSpPr/>
          <p:nvPr/>
        </p:nvGrpSpPr>
        <p:grpSpPr>
          <a:xfrm>
            <a:off x="22154384" y="2371056"/>
            <a:ext cx="2598318" cy="2640797"/>
            <a:chOff x="8628884" y="2371056"/>
            <a:chExt cx="2598318" cy="2640797"/>
          </a:xfrm>
        </p:grpSpPr>
        <p:sp>
          <p:nvSpPr>
            <p:cNvPr id="11" name="Hình Bầu dục 10">
              <a:extLst>
                <a:ext uri="{FF2B5EF4-FFF2-40B4-BE49-F238E27FC236}">
                  <a16:creationId xmlns:a16="http://schemas.microsoft.com/office/drawing/2014/main" id="{DC6F07F1-0725-47B9-BCEA-3D5FBA7A183F}"/>
                </a:ext>
              </a:extLst>
            </p:cNvPr>
            <p:cNvSpPr/>
            <p:nvPr/>
          </p:nvSpPr>
          <p:spPr>
            <a:xfrm>
              <a:off x="9033919" y="2371056"/>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16">
              <a:extLst>
                <a:ext uri="{FF2B5EF4-FFF2-40B4-BE49-F238E27FC236}">
                  <a16:creationId xmlns:a16="http://schemas.microsoft.com/office/drawing/2014/main" id="{32B2F701-54F1-4DCF-A05B-1F715ECBCFC2}"/>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8" name="Hình Bầu dục 27">
            <a:extLst>
              <a:ext uri="{FF2B5EF4-FFF2-40B4-BE49-F238E27FC236}">
                <a16:creationId xmlns:a16="http://schemas.microsoft.com/office/drawing/2014/main" id="{68F60010-C77E-413E-9B98-B4655E23E3FD}"/>
              </a:ext>
            </a:extLst>
          </p:cNvPr>
          <p:cNvSpPr/>
          <p:nvPr/>
        </p:nvSpPr>
        <p:spPr>
          <a:xfrm rot="8846996">
            <a:off x="5353520" y="659788"/>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428388" y="901357"/>
            <a:ext cx="4765135" cy="5909310"/>
          </a:xfrm>
          <a:prstGeom prst="rect">
            <a:avLst/>
          </a:prstGeom>
          <a:noFill/>
        </p:spPr>
        <p:txBody>
          <a:bodyPr wrap="square" rtlCol="0">
            <a:spAutoFit/>
          </a:bodyPr>
          <a:lstStyle/>
          <a:p>
            <a:r>
              <a:rPr lang="en-US" sz="5400" b="1" dirty="0" err="1">
                <a:solidFill>
                  <a:srgbClr val="438AFE"/>
                </a:solidFill>
                <a:latin typeface="Raleway" pitchFamily="2" charset="0"/>
                <a:cs typeface="Arial" panose="020B0604020202020204" pitchFamily="34" charset="0"/>
              </a:rPr>
              <a:t>Giải</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Pháp</a:t>
            </a:r>
            <a:r>
              <a:rPr lang="en-US" sz="5400" b="1" dirty="0">
                <a:solidFill>
                  <a:srgbClr val="438AFE"/>
                </a:solidFill>
                <a:latin typeface="Raleway" pitchFamily="2" charset="0"/>
                <a:cs typeface="Arial" panose="020B0604020202020204" pitchFamily="34" charset="0"/>
              </a:rPr>
              <a:t> :</a:t>
            </a:r>
          </a:p>
          <a:p>
            <a:r>
              <a:rPr lang="en-US" sz="5400" b="1" dirty="0" err="1">
                <a:solidFill>
                  <a:srgbClr val="438AFE"/>
                </a:solidFill>
                <a:latin typeface="Raleway" pitchFamily="2" charset="0"/>
                <a:cs typeface="Arial" panose="020B0604020202020204" pitchFamily="34" charset="0"/>
              </a:rPr>
              <a:t>Thiết</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bị</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cảnh</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báo</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chống</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trộm</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biến</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áp,dây</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cáp</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đồng</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hồ</a:t>
            </a:r>
            <a:r>
              <a:rPr lang="en-US" sz="5400" b="1" dirty="0">
                <a:solidFill>
                  <a:srgbClr val="438AFE"/>
                </a:solidFill>
                <a:latin typeface="Raleway" pitchFamily="2" charset="0"/>
                <a:cs typeface="Arial" panose="020B0604020202020204" pitchFamily="34" charset="0"/>
              </a:rPr>
              <a:t> qua </a:t>
            </a:r>
            <a:r>
              <a:rPr lang="en-US" sz="5400" b="1" dirty="0" err="1">
                <a:solidFill>
                  <a:srgbClr val="438AFE"/>
                </a:solidFill>
                <a:latin typeface="Raleway" pitchFamily="2" charset="0"/>
                <a:cs typeface="Arial" panose="020B0604020202020204" pitchFamily="34" charset="0"/>
              </a:rPr>
              <a:t>điện</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thoại</a:t>
            </a:r>
            <a:endParaRPr lang="vi-VN" sz="5400" b="1" dirty="0">
              <a:solidFill>
                <a:srgbClr val="438AFE"/>
              </a:solidFill>
              <a:latin typeface="Raleway" pitchFamily="2" charset="0"/>
              <a:cs typeface="Arial" panose="020B0604020202020204" pitchFamily="34"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6616753" y="4858066"/>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705207998"/>
                  </p:ext>
                </p:extLst>
              </p:nvPr>
            </p:nvGraphicFramePr>
            <p:xfrm>
              <a:off x="5598558" y="50203"/>
              <a:ext cx="5974558" cy="5507159"/>
            </p:xfrm>
            <a:graphic>
              <a:graphicData uri="http://schemas.microsoft.com/office/drawing/2017/model3d">
                <am3d:model3d r:embed="rId4">
                  <am3d:spPr>
                    <a:xfrm>
                      <a:off x="0" y="0"/>
                      <a:ext cx="5974558" cy="5507159"/>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93331" ay="1233875" az="434533"/>
                    <am3d:postTrans dx="0" dy="0" dz="0"/>
                  </am3d:trans>
                  <am3d:raster rName="Office3DRenderer" rVer="16.0.8326">
                    <am3d:blip r:embed="rId5"/>
                  </am3d:raster>
                  <am3d:objViewport viewportSz="70109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5"/>
              <a:stretch>
                <a:fillRect/>
              </a:stretch>
            </p:blipFill>
            <p:spPr>
              <a:xfrm>
                <a:off x="5598558" y="50203"/>
                <a:ext cx="5974558" cy="5507159"/>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888949" y="1861600"/>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E378D0AB-8528-4749-95F8-834D9D014C0B}"/>
              </a:ext>
            </a:extLst>
          </p:cNvPr>
          <p:cNvSpPr/>
          <p:nvPr/>
        </p:nvSpPr>
        <p:spPr>
          <a:xfrm>
            <a:off x="-3401674" y="-2677079"/>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7" name="Nhóm 26">
            <a:extLst>
              <a:ext uri="{FF2B5EF4-FFF2-40B4-BE49-F238E27FC236}">
                <a16:creationId xmlns:a16="http://schemas.microsoft.com/office/drawing/2014/main" id="{3BC6479A-61F9-4946-A7FB-F023629B81FC}"/>
              </a:ext>
            </a:extLst>
          </p:cNvPr>
          <p:cNvGrpSpPr/>
          <p:nvPr/>
        </p:nvGrpSpPr>
        <p:grpSpPr>
          <a:xfrm>
            <a:off x="396601" y="7051038"/>
            <a:ext cx="4710565" cy="1104836"/>
            <a:chOff x="389524" y="1719082"/>
            <a:chExt cx="4710565" cy="1104836"/>
          </a:xfrm>
        </p:grpSpPr>
        <p:sp>
          <p:nvSpPr>
            <p:cNvPr id="29" name="Hình chữ nhật: Góc Tròn 28">
              <a:extLst>
                <a:ext uri="{FF2B5EF4-FFF2-40B4-BE49-F238E27FC236}">
                  <a16:creationId xmlns:a16="http://schemas.microsoft.com/office/drawing/2014/main" id="{FB0E5884-DC7F-4031-8883-43FEFF406A1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C69362BD-F991-4C7A-80E1-C51356118B6D}"/>
                </a:ext>
              </a:extLst>
            </p:cNvPr>
            <p:cNvSpPr txBox="1"/>
            <p:nvPr/>
          </p:nvSpPr>
          <p:spPr>
            <a:xfrm>
              <a:off x="1479539" y="210944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1" name="Hình ảnh 30" descr="Ảnh có chứa đồ họa véc-tơ&#10;&#10;Mô tả được tạo tự động">
              <a:extLst>
                <a:ext uri="{FF2B5EF4-FFF2-40B4-BE49-F238E27FC236}">
                  <a16:creationId xmlns:a16="http://schemas.microsoft.com/office/drawing/2014/main" id="{3414E119-6165-4CBA-9E49-11B39C6D5F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32" name="Nhóm 31">
            <a:extLst>
              <a:ext uri="{FF2B5EF4-FFF2-40B4-BE49-F238E27FC236}">
                <a16:creationId xmlns:a16="http://schemas.microsoft.com/office/drawing/2014/main" id="{F07C4FD6-1A27-405A-96B1-47B5169BBCC0}"/>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FAD3ED22-2503-4C1B-AA61-27610EF1A225}"/>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A5DCF5A7-52E7-4FE8-9B0D-0FD60FE3795C}"/>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7FF2AD8E-5FDC-4BC3-95FF-DC59285A4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6CD6DB6A-E8C3-4314-95D6-ABEFAD5E37C3}"/>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37757252-30DB-4B5E-B6EE-CCBE2DF2A283}"/>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6A8F7DF8-1100-4AA3-A873-B6FBD1D2FE4D}"/>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709A2DC8-E89E-4112-A56C-41C9FD1F18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6CD60C89-82B3-4B21-8D3B-9EF8B42024EF}"/>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9B441892-5415-4826-8ED4-E84C98D52C9E}"/>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A5259DA6-FDD9-445C-ADA0-2E35A21E5B3F}"/>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F128E632-7272-4326-869A-2F87670EBF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E90CA35F-6914-4DD9-B053-F3D74A94C57F}"/>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154BE8D9-0FCB-435D-8DDF-D7E25F41C683}"/>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B352A276-9D18-48C3-829A-F405BF4AFDE3}"/>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61E45979-DB31-49B5-ADBB-2D738F1E2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Tree>
    <p:extLst>
      <p:ext uri="{BB962C8B-B14F-4D97-AF65-F5344CB8AC3E}">
        <p14:creationId xmlns:p14="http://schemas.microsoft.com/office/powerpoint/2010/main" val="83357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96453" y="-4148"/>
            <a:ext cx="8196772" cy="553998"/>
          </a:xfrm>
          <a:prstGeom prst="rect">
            <a:avLst/>
          </a:prstGeom>
          <a:noFill/>
        </p:spPr>
        <p:txBody>
          <a:bodyPr wrap="square" rtlCol="0">
            <a:spAutoFit/>
          </a:bodyPr>
          <a:lstStyle/>
          <a:p>
            <a:r>
              <a:rPr lang="en-US" sz="3000" b="1" dirty="0">
                <a:latin typeface="Raleway" pitchFamily="2" charset="0"/>
              </a:rPr>
              <a:t>3.3. </a:t>
            </a:r>
            <a:r>
              <a:rPr lang="en-US" sz="3000" b="1" dirty="0" err="1">
                <a:latin typeface="Raleway" pitchFamily="2" charset="0"/>
              </a:rPr>
              <a:t>Lập</a:t>
            </a:r>
            <a:r>
              <a:rPr lang="en-US" sz="3000" b="1" dirty="0">
                <a:latin typeface="Raleway" pitchFamily="2" charset="0"/>
              </a:rPr>
              <a:t> </a:t>
            </a:r>
            <a:r>
              <a:rPr lang="en-US" sz="3000" b="1" dirty="0" err="1">
                <a:latin typeface="Raleway" pitchFamily="2" charset="0"/>
              </a:rPr>
              <a:t>trình</a:t>
            </a:r>
            <a:endParaRPr lang="en-US" sz="3000" b="1" dirty="0">
              <a:latin typeface="Raleway" pitchFamily="2" charset="0"/>
            </a:endParaRPr>
          </a:p>
        </p:txBody>
      </p:sp>
      <p:pic>
        <p:nvPicPr>
          <p:cNvPr id="146" name="Picture 145">
            <a:extLst>
              <a:ext uri="{FF2B5EF4-FFF2-40B4-BE49-F238E27FC236}">
                <a16:creationId xmlns:a16="http://schemas.microsoft.com/office/drawing/2014/main" id="{F1B49136-B101-70D8-590A-FD2CD627FB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62" y="583026"/>
            <a:ext cx="11384280" cy="6400800"/>
          </a:xfrm>
          <a:prstGeom prst="rect">
            <a:avLst/>
          </a:prstGeom>
        </p:spPr>
      </p:pic>
    </p:spTree>
    <p:extLst>
      <p:ext uri="{BB962C8B-B14F-4D97-AF65-F5344CB8AC3E}">
        <p14:creationId xmlns:p14="http://schemas.microsoft.com/office/powerpoint/2010/main" val="3477682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1000"/>
                                        <p:tgtEl>
                                          <p:spTgt spid="146"/>
                                        </p:tgtEl>
                                      </p:cBhvr>
                                    </p:animEffect>
                                    <p:anim calcmode="lin" valueType="num">
                                      <p:cBhvr>
                                        <p:cTn id="13" dur="1000" fill="hold"/>
                                        <p:tgtEl>
                                          <p:spTgt spid="146"/>
                                        </p:tgtEl>
                                        <p:attrNameLst>
                                          <p:attrName>ppt_x</p:attrName>
                                        </p:attrNameLst>
                                      </p:cBhvr>
                                      <p:tavLst>
                                        <p:tav tm="0">
                                          <p:val>
                                            <p:strVal val="#ppt_x"/>
                                          </p:val>
                                        </p:tav>
                                        <p:tav tm="100000">
                                          <p:val>
                                            <p:strVal val="#ppt_x"/>
                                          </p:val>
                                        </p:tav>
                                      </p:tavLst>
                                    </p:anim>
                                    <p:anim calcmode="lin" valueType="num">
                                      <p:cBhvr>
                                        <p:cTn id="14"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96453" y="-4148"/>
            <a:ext cx="8196772" cy="553998"/>
          </a:xfrm>
          <a:prstGeom prst="rect">
            <a:avLst/>
          </a:prstGeom>
          <a:noFill/>
        </p:spPr>
        <p:txBody>
          <a:bodyPr wrap="square" rtlCol="0">
            <a:spAutoFit/>
          </a:bodyPr>
          <a:lstStyle/>
          <a:p>
            <a:r>
              <a:rPr lang="en-US" sz="3000" b="1" dirty="0">
                <a:latin typeface="Raleway" pitchFamily="2" charset="0"/>
              </a:rPr>
              <a:t>3.3. </a:t>
            </a:r>
            <a:r>
              <a:rPr lang="en-US" sz="3000" b="1" dirty="0" err="1">
                <a:latin typeface="Raleway" pitchFamily="2" charset="0"/>
              </a:rPr>
              <a:t>Lập</a:t>
            </a:r>
            <a:r>
              <a:rPr lang="en-US" sz="3000" b="1" dirty="0">
                <a:latin typeface="Raleway" pitchFamily="2" charset="0"/>
              </a:rPr>
              <a:t> </a:t>
            </a:r>
            <a:r>
              <a:rPr lang="en-US" sz="3000" b="1" dirty="0" err="1">
                <a:latin typeface="Raleway" pitchFamily="2" charset="0"/>
              </a:rPr>
              <a:t>trình</a:t>
            </a:r>
            <a:endParaRPr lang="en-US" sz="3000" b="1" dirty="0">
              <a:latin typeface="Raleway" pitchFamily="2" charset="0"/>
            </a:endParaRPr>
          </a:p>
        </p:txBody>
      </p:sp>
      <p:pic>
        <p:nvPicPr>
          <p:cNvPr id="146" name="Picture 145">
            <a:extLst>
              <a:ext uri="{FF2B5EF4-FFF2-40B4-BE49-F238E27FC236}">
                <a16:creationId xmlns:a16="http://schemas.microsoft.com/office/drawing/2014/main" id="{E2F20CAC-FE72-172A-ED1A-546DEE7861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900" y="717366"/>
            <a:ext cx="11384280" cy="6400800"/>
          </a:xfrm>
          <a:prstGeom prst="rect">
            <a:avLst/>
          </a:prstGeom>
        </p:spPr>
      </p:pic>
    </p:spTree>
    <p:extLst>
      <p:ext uri="{BB962C8B-B14F-4D97-AF65-F5344CB8AC3E}">
        <p14:creationId xmlns:p14="http://schemas.microsoft.com/office/powerpoint/2010/main" val="425248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1000"/>
                                        <p:tgtEl>
                                          <p:spTgt spid="146"/>
                                        </p:tgtEl>
                                      </p:cBhvr>
                                    </p:animEffect>
                                    <p:anim calcmode="lin" valueType="num">
                                      <p:cBhvr>
                                        <p:cTn id="13" dur="1000" fill="hold"/>
                                        <p:tgtEl>
                                          <p:spTgt spid="146"/>
                                        </p:tgtEl>
                                        <p:attrNameLst>
                                          <p:attrName>ppt_x</p:attrName>
                                        </p:attrNameLst>
                                      </p:cBhvr>
                                      <p:tavLst>
                                        <p:tav tm="0">
                                          <p:val>
                                            <p:strVal val="#ppt_x"/>
                                          </p:val>
                                        </p:tav>
                                        <p:tav tm="100000">
                                          <p:val>
                                            <p:strVal val="#ppt_x"/>
                                          </p:val>
                                        </p:tav>
                                      </p:tavLst>
                                    </p:anim>
                                    <p:anim calcmode="lin" valueType="num">
                                      <p:cBhvr>
                                        <p:cTn id="14"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96453" y="-4148"/>
            <a:ext cx="8196772" cy="553998"/>
          </a:xfrm>
          <a:prstGeom prst="rect">
            <a:avLst/>
          </a:prstGeom>
          <a:noFill/>
        </p:spPr>
        <p:txBody>
          <a:bodyPr wrap="square" rtlCol="0">
            <a:spAutoFit/>
          </a:bodyPr>
          <a:lstStyle/>
          <a:p>
            <a:r>
              <a:rPr lang="en-US" sz="3000" b="1" dirty="0">
                <a:latin typeface="Raleway" pitchFamily="2" charset="0"/>
              </a:rPr>
              <a:t>3.2. </a:t>
            </a:r>
            <a:r>
              <a:rPr lang="en-US" sz="3000" b="1" dirty="0" err="1">
                <a:latin typeface="Raleway" pitchFamily="2" charset="0"/>
              </a:rPr>
              <a:t>Thiết</a:t>
            </a:r>
            <a:r>
              <a:rPr lang="en-US" sz="3000" b="1" dirty="0">
                <a:latin typeface="Raleway" pitchFamily="2" charset="0"/>
              </a:rPr>
              <a:t> </a:t>
            </a:r>
            <a:r>
              <a:rPr lang="en-US" sz="3000" b="1" dirty="0" err="1">
                <a:latin typeface="Raleway" pitchFamily="2" charset="0"/>
              </a:rPr>
              <a:t>kế</a:t>
            </a:r>
            <a:r>
              <a:rPr lang="en-US" sz="3000" b="1" dirty="0">
                <a:latin typeface="Raleway" pitchFamily="2" charset="0"/>
              </a:rPr>
              <a:t> </a:t>
            </a:r>
            <a:r>
              <a:rPr lang="en-US" sz="3000" b="1" dirty="0" err="1">
                <a:latin typeface="Raleway" pitchFamily="2" charset="0"/>
              </a:rPr>
              <a:t>mạch</a:t>
            </a:r>
            <a:endParaRPr lang="en-US" sz="3000" b="1" dirty="0">
              <a:latin typeface="Raleway" pitchFamily="2" charset="0"/>
            </a:endParaRPr>
          </a:p>
        </p:txBody>
      </p:sp>
      <p:pic>
        <p:nvPicPr>
          <p:cNvPr id="146" name="Picture 145">
            <a:extLst>
              <a:ext uri="{FF2B5EF4-FFF2-40B4-BE49-F238E27FC236}">
                <a16:creationId xmlns:a16="http://schemas.microsoft.com/office/drawing/2014/main" id="{C4554D3D-A9AF-0B0C-FF01-56A0CF25AA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015" y="851868"/>
            <a:ext cx="11384280" cy="6400800"/>
          </a:xfrm>
          <a:prstGeom prst="rect">
            <a:avLst/>
          </a:prstGeom>
        </p:spPr>
      </p:pic>
    </p:spTree>
    <p:extLst>
      <p:ext uri="{BB962C8B-B14F-4D97-AF65-F5344CB8AC3E}">
        <p14:creationId xmlns:p14="http://schemas.microsoft.com/office/powerpoint/2010/main" val="10351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1000"/>
                                        <p:tgtEl>
                                          <p:spTgt spid="146"/>
                                        </p:tgtEl>
                                      </p:cBhvr>
                                    </p:animEffect>
                                    <p:anim calcmode="lin" valueType="num">
                                      <p:cBhvr>
                                        <p:cTn id="13" dur="1000" fill="hold"/>
                                        <p:tgtEl>
                                          <p:spTgt spid="146"/>
                                        </p:tgtEl>
                                        <p:attrNameLst>
                                          <p:attrName>ppt_x</p:attrName>
                                        </p:attrNameLst>
                                      </p:cBhvr>
                                      <p:tavLst>
                                        <p:tav tm="0">
                                          <p:val>
                                            <p:strVal val="#ppt_x"/>
                                          </p:val>
                                        </p:tav>
                                        <p:tav tm="100000">
                                          <p:val>
                                            <p:strVal val="#ppt_x"/>
                                          </p:val>
                                        </p:tav>
                                      </p:tavLst>
                                    </p:anim>
                                    <p:anim calcmode="lin" valueType="num">
                                      <p:cBhvr>
                                        <p:cTn id="14"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96453" y="-4148"/>
            <a:ext cx="8196772" cy="553998"/>
          </a:xfrm>
          <a:prstGeom prst="rect">
            <a:avLst/>
          </a:prstGeom>
          <a:noFill/>
        </p:spPr>
        <p:txBody>
          <a:bodyPr wrap="square" rtlCol="0">
            <a:spAutoFit/>
          </a:bodyPr>
          <a:lstStyle/>
          <a:p>
            <a:r>
              <a:rPr lang="en-US" sz="3000" b="1" dirty="0">
                <a:latin typeface="Raleway" pitchFamily="2" charset="0"/>
              </a:rPr>
              <a:t>3.4. </a:t>
            </a:r>
            <a:r>
              <a:rPr lang="en-US" sz="3000" b="1" dirty="0" err="1">
                <a:latin typeface="Raleway" pitchFamily="2" charset="0"/>
              </a:rPr>
              <a:t>Lắp</a:t>
            </a:r>
            <a:r>
              <a:rPr lang="en-US" sz="3000" b="1" dirty="0">
                <a:latin typeface="Raleway" pitchFamily="2" charset="0"/>
              </a:rPr>
              <a:t> </a:t>
            </a:r>
            <a:r>
              <a:rPr lang="en-US" sz="3000" b="1" dirty="0" err="1">
                <a:latin typeface="Raleway" pitchFamily="2" charset="0"/>
              </a:rPr>
              <a:t>đặt</a:t>
            </a:r>
            <a:endParaRPr lang="en-US" sz="3000" b="1" dirty="0">
              <a:latin typeface="Raleway" pitchFamily="2" charset="0"/>
            </a:endParaRPr>
          </a:p>
        </p:txBody>
      </p:sp>
      <p:pic>
        <p:nvPicPr>
          <p:cNvPr id="146" name="Picture 145">
            <a:extLst>
              <a:ext uri="{FF2B5EF4-FFF2-40B4-BE49-F238E27FC236}">
                <a16:creationId xmlns:a16="http://schemas.microsoft.com/office/drawing/2014/main" id="{93BBC1AC-A6C1-0B2A-51E2-6DDC0DC37F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1387" y="-805491"/>
            <a:ext cx="5683071" cy="7926742"/>
          </a:xfrm>
          <a:prstGeom prst="rect">
            <a:avLst/>
          </a:prstGeom>
        </p:spPr>
      </p:pic>
    </p:spTree>
    <p:extLst>
      <p:ext uri="{BB962C8B-B14F-4D97-AF65-F5344CB8AC3E}">
        <p14:creationId xmlns:p14="http://schemas.microsoft.com/office/powerpoint/2010/main" val="247498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 calcmode="lin" valueType="num">
                                      <p:cBhvr additive="base">
                                        <p:cTn id="12" dur="500" fill="hold"/>
                                        <p:tgtEl>
                                          <p:spTgt spid="146"/>
                                        </p:tgtEl>
                                        <p:attrNameLst>
                                          <p:attrName>ppt_x</p:attrName>
                                        </p:attrNameLst>
                                      </p:cBhvr>
                                      <p:tavLst>
                                        <p:tav tm="0">
                                          <p:val>
                                            <p:strVal val="#ppt_x"/>
                                          </p:val>
                                        </p:tav>
                                        <p:tav tm="100000">
                                          <p:val>
                                            <p:strVal val="#ppt_x"/>
                                          </p:val>
                                        </p:tav>
                                      </p:tavLst>
                                    </p:anim>
                                    <p:anim calcmode="lin" valueType="num">
                                      <p:cBhvr additive="base">
                                        <p:cTn id="13"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9222699" y="272850"/>
            <a:ext cx="8196772" cy="553998"/>
          </a:xfrm>
          <a:prstGeom prst="rect">
            <a:avLst/>
          </a:prstGeom>
          <a:noFill/>
        </p:spPr>
        <p:txBody>
          <a:bodyPr wrap="square" rtlCol="0">
            <a:spAutoFit/>
          </a:bodyPr>
          <a:lstStyle/>
          <a:p>
            <a:r>
              <a:rPr lang="en-US" sz="3000" b="1" dirty="0">
                <a:latin typeface="Raleway" pitchFamily="2" charset="0"/>
              </a:rPr>
              <a:t>3.4. </a:t>
            </a:r>
            <a:r>
              <a:rPr lang="en-US" sz="3000" b="1" dirty="0" err="1">
                <a:latin typeface="Raleway" pitchFamily="2" charset="0"/>
              </a:rPr>
              <a:t>Lắp</a:t>
            </a:r>
            <a:r>
              <a:rPr lang="en-US" sz="3000" b="1" dirty="0">
                <a:latin typeface="Raleway" pitchFamily="2" charset="0"/>
              </a:rPr>
              <a:t> </a:t>
            </a:r>
            <a:r>
              <a:rPr lang="en-US" sz="3000" b="1" dirty="0" err="1">
                <a:latin typeface="Raleway" pitchFamily="2" charset="0"/>
              </a:rPr>
              <a:t>đặt</a:t>
            </a:r>
            <a:endParaRPr lang="en-US" sz="3000" b="1" dirty="0">
              <a:latin typeface="Raleway" pitchFamily="2" charset="0"/>
            </a:endParaRPr>
          </a:p>
        </p:txBody>
      </p:sp>
      <p:pic>
        <p:nvPicPr>
          <p:cNvPr id="6" name="Picture 5">
            <a:extLst>
              <a:ext uri="{FF2B5EF4-FFF2-40B4-BE49-F238E27FC236}">
                <a16:creationId xmlns:a16="http://schemas.microsoft.com/office/drawing/2014/main" id="{B2B45983-8385-BC3C-3918-C61DF5AD63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77" y="-3223100"/>
            <a:ext cx="7717921" cy="10764946"/>
          </a:xfrm>
          <a:prstGeom prst="rect">
            <a:avLst/>
          </a:prstGeom>
        </p:spPr>
      </p:pic>
    </p:spTree>
    <p:extLst>
      <p:ext uri="{BB962C8B-B14F-4D97-AF65-F5344CB8AC3E}">
        <p14:creationId xmlns:p14="http://schemas.microsoft.com/office/powerpoint/2010/main" val="265581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par>
                                <p:cTn id="8" presetID="2" presetClass="entr" presetSubtype="1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500" fill="hold"/>
                                        <p:tgtEl>
                                          <p:spTgt spid="6"/>
                                        </p:tgtEl>
                                        <p:attrNameLst>
                                          <p:attrName>ppt_x</p:attrName>
                                        </p:attrNameLst>
                                      </p:cBhvr>
                                      <p:tavLst>
                                        <p:tav tm="0">
                                          <p:val>
                                            <p:strVal val="0-#ppt_w/2"/>
                                          </p:val>
                                        </p:tav>
                                        <p:tav tm="100000">
                                          <p:val>
                                            <p:strVal val="#ppt_x"/>
                                          </p:val>
                                        </p:tav>
                                      </p:tavLst>
                                    </p:anim>
                                    <p:anim calcmode="lin" valueType="num">
                                      <p:cBhvr additive="base">
                                        <p:cTn id="11" dur="2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DDC3B7-AFAD-A985-24FB-F69766028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2778002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12327" y="2005947"/>
            <a:ext cx="10031910" cy="954107"/>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Thiết</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bị</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cảnh</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báo</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chống</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trộm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trạm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biến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dây</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đồng</a:t>
            </a:r>
            <a:r>
              <a:rPr lang="en-US" sz="2800" b="1" dirty="0">
                <a:solidFill>
                  <a:schemeClr val="bg1">
                    <a:lumMod val="95000"/>
                  </a:schemeClr>
                </a:solidFill>
                <a:effectLst/>
                <a:latin typeface="Arial" panose="020B0604020202020204" pitchFamily="34" charset="0"/>
                <a:cs typeface="Arial" panose="020B0604020202020204" pitchFamily="34" charset="0"/>
              </a:rPr>
              <a:t> qua </a:t>
            </a:r>
            <a:r>
              <a:rPr lang="en-US" sz="2800" b="1" dirty="0" err="1">
                <a:solidFill>
                  <a:schemeClr val="bg1">
                    <a:lumMod val="95000"/>
                  </a:schemeClr>
                </a:solidFill>
                <a:effectLst/>
                <a:latin typeface="Arial" panose="020B0604020202020204" pitchFamily="34" charset="0"/>
                <a:cs typeface="Arial" panose="020B0604020202020204" pitchFamily="34" charset="0"/>
              </a:rPr>
              <a:t>điện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thoại</a:t>
            </a:r>
            <a:r>
              <a:rPr lang="en-US" sz="2800" b="0" i="0" dirty="0">
                <a:solidFill>
                  <a:srgbClr val="000000"/>
                </a:solidFill>
                <a:effectLst/>
                <a:latin typeface="Times New Roman" panose="02020603050405020304" pitchFamily="18" charset="0"/>
              </a:rPr>
              <a:t>.</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grpSp>
        <p:nvGrpSpPr>
          <p:cNvPr id="6" name="Group 5">
            <a:extLst>
              <a:ext uri="{FF2B5EF4-FFF2-40B4-BE49-F238E27FC236}">
                <a16:creationId xmlns:a16="http://schemas.microsoft.com/office/drawing/2014/main" id="{95D25FD3-624F-471C-2F8E-764F7822634F}"/>
              </a:ext>
            </a:extLst>
          </p:cNvPr>
          <p:cNvGrpSpPr/>
          <p:nvPr/>
        </p:nvGrpSpPr>
        <p:grpSpPr>
          <a:xfrm>
            <a:off x="1308017" y="3847011"/>
            <a:ext cx="2608313" cy="2419023"/>
            <a:chOff x="408341" y="3884194"/>
            <a:chExt cx="2608313" cy="2419023"/>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Nội</a:t>
              </a:r>
              <a:r>
                <a:rPr lang="en-US" sz="2800" b="1" dirty="0">
                  <a:latin typeface="Arial" panose="020B0604020202020204" pitchFamily="34" charset="0"/>
                  <a:cs typeface="Arial" panose="020B0604020202020204" pitchFamily="34" charset="0"/>
                </a:rPr>
                <a:t> dung 1</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grpSp>
      <p:grpSp>
        <p:nvGrpSpPr>
          <p:cNvPr id="5" name="Group 4">
            <a:extLst>
              <a:ext uri="{FF2B5EF4-FFF2-40B4-BE49-F238E27FC236}">
                <a16:creationId xmlns:a16="http://schemas.microsoft.com/office/drawing/2014/main" id="{32AC260A-20EF-5613-3F95-A666C67DDE91}"/>
              </a:ext>
            </a:extLst>
          </p:cNvPr>
          <p:cNvGrpSpPr/>
          <p:nvPr/>
        </p:nvGrpSpPr>
        <p:grpSpPr>
          <a:xfrm>
            <a:off x="4774926" y="3884194"/>
            <a:ext cx="2593741" cy="2396364"/>
            <a:chOff x="3330836" y="3906853"/>
            <a:chExt cx="2593741" cy="239636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grpSp>
      <p:grpSp>
        <p:nvGrpSpPr>
          <p:cNvPr id="4" name="Group 3">
            <a:extLst>
              <a:ext uri="{FF2B5EF4-FFF2-40B4-BE49-F238E27FC236}">
                <a16:creationId xmlns:a16="http://schemas.microsoft.com/office/drawing/2014/main" id="{964CC9C7-875A-F25F-CEFB-D02B96FCDE59}"/>
              </a:ext>
            </a:extLst>
          </p:cNvPr>
          <p:cNvGrpSpPr/>
          <p:nvPr/>
        </p:nvGrpSpPr>
        <p:grpSpPr>
          <a:xfrm>
            <a:off x="8472863" y="3925250"/>
            <a:ext cx="2571091" cy="2375961"/>
            <a:chOff x="6431608" y="3886636"/>
            <a:chExt cx="2571091" cy="2375961"/>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149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grpSp>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8" name="Hình Bầu dục 27">
            <a:extLst>
              <a:ext uri="{FF2B5EF4-FFF2-40B4-BE49-F238E27FC236}">
                <a16:creationId xmlns:a16="http://schemas.microsoft.com/office/drawing/2014/main" id="{4BDF5E31-920C-4420-ACE2-76661A425848}"/>
              </a:ext>
            </a:extLst>
          </p:cNvPr>
          <p:cNvSpPr/>
          <p:nvPr/>
        </p:nvSpPr>
        <p:spPr>
          <a:xfrm>
            <a:off x="9976130" y="8133597"/>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94CB063F-4597-4878-935B-66B99C6C6F49}"/>
              </a:ext>
            </a:extLst>
          </p:cNvPr>
          <p:cNvSpPr/>
          <p:nvPr/>
        </p:nvSpPr>
        <p:spPr>
          <a:xfrm>
            <a:off x="11005381" y="117691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AF355DF0-1538-4508-8D80-BCA8047208FB}"/>
              </a:ext>
            </a:extLst>
          </p:cNvPr>
          <p:cNvSpPr/>
          <p:nvPr/>
        </p:nvSpPr>
        <p:spPr>
          <a:xfrm>
            <a:off x="9895760" y="14443440"/>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ình Bầu dục 48">
            <a:extLst>
              <a:ext uri="{FF2B5EF4-FFF2-40B4-BE49-F238E27FC236}">
                <a16:creationId xmlns:a16="http://schemas.microsoft.com/office/drawing/2014/main" id="{FFCB3373-B0D4-44F6-8C03-5F48E6BE6297}"/>
              </a:ext>
            </a:extLst>
          </p:cNvPr>
          <p:cNvSpPr/>
          <p:nvPr/>
        </p:nvSpPr>
        <p:spPr>
          <a:xfrm>
            <a:off x="10887413" y="18464566"/>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ình Bầu dục 49">
            <a:extLst>
              <a:ext uri="{FF2B5EF4-FFF2-40B4-BE49-F238E27FC236}">
                <a16:creationId xmlns:a16="http://schemas.microsoft.com/office/drawing/2014/main" id="{AE7B866A-F23F-41E2-8A4D-0492B6704D1C}"/>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ình Bầu dục 50">
            <a:extLst>
              <a:ext uri="{FF2B5EF4-FFF2-40B4-BE49-F238E27FC236}">
                <a16:creationId xmlns:a16="http://schemas.microsoft.com/office/drawing/2014/main" id="{1DAC4B28-E993-49AA-80CF-C61B49230FBB}"/>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ình Bầu dục 51">
            <a:extLst>
              <a:ext uri="{FF2B5EF4-FFF2-40B4-BE49-F238E27FC236}">
                <a16:creationId xmlns:a16="http://schemas.microsoft.com/office/drawing/2014/main" id="{380C5173-80E4-4187-B75D-5BAA64BCDF64}"/>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3" name="Kiểu 3D 52" descr="Laptop - Windows menu">
                <a:extLst>
                  <a:ext uri="{FF2B5EF4-FFF2-40B4-BE49-F238E27FC236}">
                    <a16:creationId xmlns:a16="http://schemas.microsoft.com/office/drawing/2014/main" id="{8C1D00A9-74B2-408E-B330-D2E3ECA704D7}"/>
                  </a:ext>
                </a:extLst>
              </p:cNvPr>
              <p:cNvGraphicFramePr>
                <a:graphicFrameLocks noChangeAspect="1"/>
              </p:cNvGraphicFramePr>
              <p:nvPr>
                <p:extLst>
                  <p:ext uri="{D42A27DB-BD31-4B8C-83A1-F6EECF244321}">
                    <p14:modId xmlns:p14="http://schemas.microsoft.com/office/powerpoint/2010/main" val="1545967824"/>
                  </p:ext>
                </p:extLst>
              </p:nvPr>
            </p:nvGraphicFramePr>
            <p:xfrm>
              <a:off x="18587733" y="129928"/>
              <a:ext cx="5983571" cy="4803980"/>
            </p:xfrm>
            <a:graphic>
              <a:graphicData uri="http://schemas.microsoft.com/office/drawing/2017/model3d">
                <am3d:model3d r:embed="rId6">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7"/>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Kiểu 3D 52" descr="Laptop - Windows menu">
                <a:extLst>
                  <a:ext uri="{FF2B5EF4-FFF2-40B4-BE49-F238E27FC236}">
                    <a16:creationId xmlns:a16="http://schemas.microsoft.com/office/drawing/2014/main" id="{8C1D00A9-74B2-408E-B330-D2E3ECA704D7}"/>
                  </a:ext>
                </a:extLst>
              </p:cNvPr>
              <p:cNvPicPr>
                <a:picLocks noGrp="1" noRot="1" noChangeAspect="1" noMove="1" noResize="1" noEditPoints="1" noAdjustHandles="1" noChangeArrowheads="1" noChangeShapeType="1" noCrop="1"/>
              </p:cNvPicPr>
              <p:nvPr/>
            </p:nvPicPr>
            <p:blipFill>
              <a:blip r:embed="rId7"/>
              <a:stretch>
                <a:fillRect/>
              </a:stretch>
            </p:blipFill>
            <p:spPr>
              <a:xfrm>
                <a:off x="18587733" y="129928"/>
                <a:ext cx="5983571" cy="4803980"/>
              </a:xfrm>
              <a:prstGeom prst="rect">
                <a:avLst/>
              </a:prstGeom>
            </p:spPr>
          </p:pic>
        </mc:Fallback>
      </mc:AlternateContent>
      <p:sp>
        <p:nvSpPr>
          <p:cNvPr id="54" name="Hình Bầu dục 53">
            <a:extLst>
              <a:ext uri="{FF2B5EF4-FFF2-40B4-BE49-F238E27FC236}">
                <a16:creationId xmlns:a16="http://schemas.microsoft.com/office/drawing/2014/main" id="{7B513241-E78D-49E4-8774-B9385D7B7B95}"/>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94399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5319265" y="2626986"/>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6137873" y="274994"/>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6137873" y="274994"/>
                <a:ext cx="5717212" cy="4994237"/>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389524" y="93963"/>
            <a:ext cx="4161453" cy="1754326"/>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396601" y="2017750"/>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486616" y="2209002"/>
            <a:ext cx="3556256" cy="523220"/>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875" y="1818638"/>
            <a:ext cx="1073678" cy="1073678"/>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423875" y="3763170"/>
            <a:ext cx="2099765" cy="523220"/>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1</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3948" y="3036085"/>
            <a:ext cx="790636" cy="790636"/>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23999" y="3934527"/>
            <a:ext cx="2116102" cy="523220"/>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2</a:t>
            </a:r>
            <a:endParaRPr lang="vi-VN" sz="28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4608" y="3109791"/>
            <a:ext cx="816803" cy="816803"/>
          </a:xfrm>
          <a:prstGeom prst="rect">
            <a:avLst/>
          </a:prstGeom>
        </p:spPr>
      </p:pic>
      <p:grpSp>
        <p:nvGrpSpPr>
          <p:cNvPr id="8" name="Group 7">
            <a:extLst>
              <a:ext uri="{FF2B5EF4-FFF2-40B4-BE49-F238E27FC236}">
                <a16:creationId xmlns:a16="http://schemas.microsoft.com/office/drawing/2014/main" id="{23B00756-8C2D-B931-2583-76E4B2C37903}"/>
              </a:ext>
            </a:extLst>
          </p:cNvPr>
          <p:cNvGrpSpPr/>
          <p:nvPr/>
        </p:nvGrpSpPr>
        <p:grpSpPr>
          <a:xfrm>
            <a:off x="1722542" y="4850274"/>
            <a:ext cx="2242918" cy="1531887"/>
            <a:chOff x="333044" y="4832069"/>
            <a:chExt cx="2242918" cy="1531887"/>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333044" y="4883432"/>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344944" y="5526940"/>
              <a:ext cx="2082889" cy="523220"/>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3</a:t>
              </a:r>
              <a:endParaRPr lang="vi-VN" sz="28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2334" y="4832069"/>
              <a:ext cx="744338" cy="744338"/>
            </a:xfrm>
            <a:prstGeom prst="rect">
              <a:avLst/>
            </a:prstGeom>
          </p:spPr>
        </p:pic>
      </p:grpSp>
      <p:sp>
        <p:nvSpPr>
          <p:cNvPr id="43" name="Hộp Văn bản 42">
            <a:extLst>
              <a:ext uri="{FF2B5EF4-FFF2-40B4-BE49-F238E27FC236}">
                <a16:creationId xmlns:a16="http://schemas.microsoft.com/office/drawing/2014/main" id="{42BBFCB6-3A96-4F8F-B146-E3C54487B705}"/>
              </a:ext>
            </a:extLst>
          </p:cNvPr>
          <p:cNvSpPr txBox="1"/>
          <p:nvPr/>
        </p:nvSpPr>
        <p:spPr>
          <a:xfrm>
            <a:off x="6710840" y="7709066"/>
            <a:ext cx="4680118"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Kết luận </a:t>
            </a:r>
            <a:endParaRPr lang="vi-VN" sz="5400" b="1">
              <a:solidFill>
                <a:srgbClr val="438AF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181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B9E62DE4-45B6-4EF3-83B1-CE267F030A43}"/>
              </a:ext>
            </a:extLst>
          </p:cNvPr>
          <p:cNvSpPr/>
          <p:nvPr/>
        </p:nvSpPr>
        <p:spPr>
          <a:xfrm rot="8846996">
            <a:off x="-3757034" y="-1271424"/>
            <a:ext cx="10586187" cy="10598946"/>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3986567" y="253356"/>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308353" y="4226055"/>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2769401572"/>
                  </p:ext>
                </p:extLst>
              </p:nvPr>
            </p:nvGraphicFramePr>
            <p:xfrm>
              <a:off x="690016" y="-79795"/>
              <a:ext cx="5888443" cy="5755263"/>
            </p:xfrm>
            <a:graphic>
              <a:graphicData uri="http://schemas.microsoft.com/office/drawing/2017/model3d">
                <am3d:model3d r:embed="rId2">
                  <am3d:spPr>
                    <a:xfrm>
                      <a:off x="0" y="0"/>
                      <a:ext cx="5888443" cy="5755263"/>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428197" ay="1231516" az="527520"/>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690016" y="-79795"/>
                <a:ext cx="5888443" cy="5755263"/>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3703919" y="4951122"/>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558792" y="-2673451"/>
            <a:ext cx="4161453" cy="1754326"/>
          </a:xfrm>
          <a:prstGeom prst="rect">
            <a:avLst/>
          </a:prstGeom>
          <a:noFill/>
        </p:spPr>
        <p:txBody>
          <a:bodyPr wrap="square" rtlCol="0">
            <a:spAutoFit/>
          </a:bodyPr>
          <a:lstStyle/>
          <a:p>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6525935" y="1693285"/>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5435920" y="1884537"/>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661" y="1494173"/>
            <a:ext cx="1073678" cy="1073678"/>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30140" y="8840911"/>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997173" y="9076928"/>
            <a:ext cx="1573647" cy="954107"/>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Nội</a:t>
            </a:r>
            <a:r>
              <a:rPr lang="en-US" sz="2800" b="1" dirty="0">
                <a:latin typeface="Arial" panose="020B0604020202020204" pitchFamily="34" charset="0"/>
                <a:cs typeface="Arial" panose="020B0604020202020204" pitchFamily="34" charset="0"/>
              </a:rPr>
              <a:t> dung 1</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662" y="9041550"/>
            <a:ext cx="790636" cy="790636"/>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877540" y="8840911"/>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54243" y="9091123"/>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8404" y="8975067"/>
            <a:ext cx="816803" cy="816803"/>
          </a:xfrm>
          <a:prstGeom prst="rect">
            <a:avLst/>
          </a:prstGeom>
        </p:spPr>
      </p:pic>
      <p:grpSp>
        <p:nvGrpSpPr>
          <p:cNvPr id="3" name="Group 2">
            <a:extLst>
              <a:ext uri="{FF2B5EF4-FFF2-40B4-BE49-F238E27FC236}">
                <a16:creationId xmlns:a16="http://schemas.microsoft.com/office/drawing/2014/main" id="{390B2932-586B-4FF2-07C2-02E5CDD2B7CF}"/>
              </a:ext>
            </a:extLst>
          </p:cNvPr>
          <p:cNvGrpSpPr/>
          <p:nvPr/>
        </p:nvGrpSpPr>
        <p:grpSpPr>
          <a:xfrm>
            <a:off x="1551599" y="10562652"/>
            <a:ext cx="2242918" cy="1480524"/>
            <a:chOff x="430140" y="10623988"/>
            <a:chExt cx="2242918" cy="1480524"/>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430140" y="10623988"/>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836305" y="10994730"/>
              <a:ext cx="1573647" cy="954107"/>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Nội</a:t>
              </a:r>
              <a:r>
                <a:rPr lang="en-US" sz="2800" b="1" dirty="0">
                  <a:latin typeface="Arial" panose="020B0604020202020204" pitchFamily="34" charset="0"/>
                  <a:cs typeface="Arial" panose="020B0604020202020204" pitchFamily="34" charset="0"/>
                </a:rPr>
                <a:t> dung 3</a:t>
              </a:r>
              <a:endParaRPr lang="vi-VN" sz="2800" b="1" dirty="0">
                <a:latin typeface="Arial" panose="020B0604020202020204" pitchFamily="34" charset="0"/>
                <a:cs typeface="Arial" panose="020B0604020202020204" pitchFamily="34" charset="0"/>
              </a:endParaRPr>
            </a:p>
          </p:txBody>
        </p:sp>
      </p:gr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6358" y="10630133"/>
            <a:ext cx="744338" cy="744338"/>
          </a:xfrm>
          <a:prstGeom prst="rect">
            <a:avLst/>
          </a:prstGeom>
        </p:spPr>
      </p:pic>
      <p:sp>
        <p:nvSpPr>
          <p:cNvPr id="26" name="Hộp Văn bản 25">
            <a:extLst>
              <a:ext uri="{FF2B5EF4-FFF2-40B4-BE49-F238E27FC236}">
                <a16:creationId xmlns:a16="http://schemas.microsoft.com/office/drawing/2014/main" id="{54B004F7-8213-4CCE-BD51-27DCDDA97145}"/>
              </a:ext>
            </a:extLst>
          </p:cNvPr>
          <p:cNvSpPr txBox="1"/>
          <p:nvPr/>
        </p:nvSpPr>
        <p:spPr>
          <a:xfrm>
            <a:off x="6710840" y="452856"/>
            <a:ext cx="4350860" cy="1767698"/>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Hướng</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Phát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Triển</a:t>
            </a:r>
            <a:r>
              <a:rPr lang="en-US" sz="5400" b="1" dirty="0">
                <a:solidFill>
                  <a:srgbClr val="438AFE"/>
                </a:solidFill>
                <a:latin typeface="Arial" panose="020B0604020202020204" pitchFamily="34" charset="0"/>
                <a:cs typeface="Arial" panose="020B0604020202020204" pitchFamily="34" charset="0"/>
              </a:rPr>
              <a:t> </a:t>
            </a:r>
            <a:endParaRPr lang="vi-VN" sz="5400" b="1" dirty="0">
              <a:solidFill>
                <a:srgbClr val="438AFE"/>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9644166-C310-A6C0-AF65-956D4B066A28}"/>
              </a:ext>
            </a:extLst>
          </p:cNvPr>
          <p:cNvSpPr txBox="1"/>
          <p:nvPr/>
        </p:nvSpPr>
        <p:spPr>
          <a:xfrm>
            <a:off x="7670800" y="2567851"/>
            <a:ext cx="3831184" cy="3970318"/>
          </a:xfrm>
          <a:prstGeom prst="rect">
            <a:avLst/>
          </a:prstGeom>
          <a:noFill/>
        </p:spPr>
        <p:txBody>
          <a:bodyPr wrap="square" rtlCol="0">
            <a:spAutoFit/>
          </a:bodyPr>
          <a:lstStyle/>
          <a:p>
            <a:r>
              <a:rPr lang="vi-VN" sz="1800" b="1" dirty="0">
                <a:effectLst/>
                <a:latin typeface="Raleway" pitchFamily="2" charset="0"/>
                <a:ea typeface="Times New Roman" panose="02020603050405020304" pitchFamily="18" charset="0"/>
                <a:cs typeface="Times New Roman" panose="02020603050405020304" pitchFamily="18" charset="0"/>
              </a:rPr>
              <a:t>Sự ra đời của thiết bị giúp đẩy mạnh quá trình nông nghiệp hóa hiện phát triễn nông nghiệp nói chung và cây thanh long ở Bình Thuận nói riêng. Cải thiện đời sống nâng cao sản suất khi tình hình dịch bệnh diễn biến phức tạp và giá cả trái thanh long mất ổn định như hiện nay. Với những ý tưởng và hiểu biết của mình hy vọng trong thời gian tới nhóm em sẽ có thêm những giải pháp mang giá trị thiết thực cho xã hội.</a:t>
            </a:r>
            <a:endParaRPr lang="en-US" sz="1800" b="1" dirty="0">
              <a:effectLst/>
              <a:latin typeface="Raleway" pitchFamily="2"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3087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12192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4625134" y="3429000"/>
            <a:ext cx="2868705" cy="369332"/>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Thanks For Watching!</a:t>
            </a:r>
            <a:endParaRPr lang="vi-VN"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413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5319265" y="2626986"/>
            <a:ext cx="4676272"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Chủ</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đề</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thuyết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trình</a:t>
            </a:r>
            <a:endParaRPr lang="vi-VN" sz="2800" b="1" dirty="0">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739342201"/>
                  </p:ext>
                </p:extLst>
              </p:nvPr>
            </p:nvGraphicFramePr>
            <p:xfrm>
              <a:off x="6137873" y="274994"/>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6137873" y="274994"/>
                <a:ext cx="5717212" cy="4994237"/>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389524" y="93963"/>
            <a:ext cx="4161453" cy="1754326"/>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grpSp>
        <p:nvGrpSpPr>
          <p:cNvPr id="37" name="Nhóm 36">
            <a:extLst>
              <a:ext uri="{FF2B5EF4-FFF2-40B4-BE49-F238E27FC236}">
                <a16:creationId xmlns:a16="http://schemas.microsoft.com/office/drawing/2014/main" id="{2AB32065-325B-47AD-AD36-BD45B7565449}"/>
              </a:ext>
            </a:extLst>
          </p:cNvPr>
          <p:cNvGrpSpPr/>
          <p:nvPr/>
        </p:nvGrpSpPr>
        <p:grpSpPr>
          <a:xfrm>
            <a:off x="396601" y="1818638"/>
            <a:ext cx="4710565" cy="1104836"/>
            <a:chOff x="389524" y="1719082"/>
            <a:chExt cx="4710565" cy="1104836"/>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479539" y="2109446"/>
              <a:ext cx="3556256" cy="523220"/>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40" name="Nhóm 39">
            <a:extLst>
              <a:ext uri="{FF2B5EF4-FFF2-40B4-BE49-F238E27FC236}">
                <a16:creationId xmlns:a16="http://schemas.microsoft.com/office/drawing/2014/main" id="{A427B16A-07CF-4F54-A02B-B5394D861A94}"/>
              </a:ext>
            </a:extLst>
          </p:cNvPr>
          <p:cNvGrpSpPr/>
          <p:nvPr/>
        </p:nvGrpSpPr>
        <p:grpSpPr>
          <a:xfrm>
            <a:off x="396601" y="3028570"/>
            <a:ext cx="2242918" cy="1570491"/>
            <a:chOff x="396601" y="3028570"/>
            <a:chExt cx="2242918" cy="1570491"/>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16870" y="4014269"/>
              <a:ext cx="2004912" cy="461665"/>
            </a:xfrm>
            <a:prstGeom prst="rect">
              <a:avLst/>
            </a:prstGeom>
            <a:noFill/>
          </p:spPr>
          <p:txBody>
            <a:bodyPr wrap="square" rtlCol="0">
              <a:spAutoFit/>
            </a:bodyPr>
            <a:lstStyle/>
            <a:p>
              <a:pPr algn="r"/>
              <a:r>
                <a:rPr lang="en-US" sz="2400" b="1" dirty="0" err="1">
                  <a:latin typeface="Arial" panose="020B0604020202020204" pitchFamily="34" charset="0"/>
                  <a:cs typeface="Arial" panose="020B0604020202020204" pitchFamily="34" charset="0"/>
                </a:rPr>
                <a:t>Chương</a:t>
              </a:r>
              <a:r>
                <a:rPr lang="en-US" sz="2400" b="1" dirty="0">
                  <a:latin typeface="Arial" panose="020B0604020202020204" pitchFamily="34" charset="0"/>
                  <a:cs typeface="Arial" panose="020B0604020202020204" pitchFamily="34" charset="0"/>
                </a:rPr>
                <a:t> 1</a:t>
              </a:r>
              <a:endParaRPr lang="vi-VN" sz="24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2431" y="3028570"/>
              <a:ext cx="790636" cy="790636"/>
            </a:xfrm>
            <a:prstGeom prst="rect">
              <a:avLst/>
            </a:prstGeom>
          </p:spPr>
        </p:pic>
      </p:grpSp>
      <p:grpSp>
        <p:nvGrpSpPr>
          <p:cNvPr id="43" name="Nhóm 42">
            <a:extLst>
              <a:ext uri="{FF2B5EF4-FFF2-40B4-BE49-F238E27FC236}">
                <a16:creationId xmlns:a16="http://schemas.microsoft.com/office/drawing/2014/main" id="{EA7E4BBB-1BC2-47E2-A854-E39DEC42AA2A}"/>
              </a:ext>
            </a:extLst>
          </p:cNvPr>
          <p:cNvGrpSpPr/>
          <p:nvPr/>
        </p:nvGrpSpPr>
        <p:grpSpPr>
          <a:xfrm>
            <a:off x="2844001" y="3118537"/>
            <a:ext cx="2242918" cy="1480524"/>
            <a:chOff x="2844001" y="3118537"/>
            <a:chExt cx="2242918" cy="148052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240379" y="4110247"/>
              <a:ext cx="1675352" cy="461665"/>
            </a:xfrm>
            <a:prstGeom prst="rect">
              <a:avLst/>
            </a:prstGeom>
            <a:noFill/>
          </p:spPr>
          <p:txBody>
            <a:bodyPr wrap="square" rtlCol="0">
              <a:spAutoFit/>
            </a:bodyPr>
            <a:lstStyle/>
            <a:p>
              <a:pPr algn="r"/>
              <a:r>
                <a:rPr lang="en-US" sz="2400" b="1" dirty="0" err="1">
                  <a:latin typeface="Arial" panose="020B0604020202020204" pitchFamily="34" charset="0"/>
                  <a:cs typeface="Arial" panose="020B0604020202020204" pitchFamily="34" charset="0"/>
                </a:rPr>
                <a:t>Chương</a:t>
              </a:r>
              <a:r>
                <a:rPr lang="en-US" sz="2400" b="1" dirty="0">
                  <a:latin typeface="Arial" panose="020B0604020202020204" pitchFamily="34" charset="0"/>
                  <a:cs typeface="Arial" panose="020B0604020202020204" pitchFamily="34" charset="0"/>
                </a:rPr>
                <a:t> 2</a:t>
              </a:r>
              <a:endParaRPr lang="vi-VN" sz="2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5032" y="3167252"/>
              <a:ext cx="816803" cy="816803"/>
            </a:xfrm>
            <a:prstGeom prst="rect">
              <a:avLst/>
            </a:prstGeom>
          </p:spPr>
        </p:pic>
      </p:grpSp>
      <p:grpSp>
        <p:nvGrpSpPr>
          <p:cNvPr id="46" name="Nhóm 45">
            <a:extLst>
              <a:ext uri="{FF2B5EF4-FFF2-40B4-BE49-F238E27FC236}">
                <a16:creationId xmlns:a16="http://schemas.microsoft.com/office/drawing/2014/main" id="{E69FCB6E-8A9A-433C-A866-C3789ACC5209}"/>
              </a:ext>
            </a:extLst>
          </p:cNvPr>
          <p:cNvGrpSpPr/>
          <p:nvPr/>
        </p:nvGrpSpPr>
        <p:grpSpPr>
          <a:xfrm>
            <a:off x="1463532" y="4912184"/>
            <a:ext cx="2321404" cy="1512800"/>
            <a:chOff x="318115" y="4869338"/>
            <a:chExt cx="2321404" cy="1512800"/>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318115" y="5783318"/>
              <a:ext cx="2111500" cy="523220"/>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3</a:t>
              </a:r>
              <a:endParaRPr lang="vi-VN" sz="28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2800" y="4869338"/>
              <a:ext cx="744338" cy="744338"/>
            </a:xfrm>
            <a:prstGeom prst="rect">
              <a:avLst/>
            </a:prstGeom>
          </p:spPr>
        </p:pic>
      </p:grpSp>
    </p:spTree>
    <p:extLst>
      <p:ext uri="{BB962C8B-B14F-4D97-AF65-F5344CB8AC3E}">
        <p14:creationId xmlns:p14="http://schemas.microsoft.com/office/powerpoint/2010/main" val="98985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6137873" y="274994"/>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6137873" y="274994"/>
                <a:ext cx="5717212" cy="4994237"/>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389524" y="93963"/>
            <a:ext cx="4161453" cy="1754326"/>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396601" y="2017750"/>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20689" y="2209002"/>
            <a:ext cx="3556256" cy="523220"/>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875" y="1818638"/>
            <a:ext cx="1073678" cy="1073678"/>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640356" y="4011421"/>
            <a:ext cx="1755407" cy="461665"/>
          </a:xfrm>
          <a:prstGeom prst="rect">
            <a:avLst/>
          </a:prstGeom>
          <a:noFill/>
        </p:spPr>
        <p:txBody>
          <a:bodyPr wrap="square" rtlCol="0">
            <a:spAutoFit/>
          </a:bodyPr>
          <a:lstStyle/>
          <a:p>
            <a:pPr algn="r"/>
            <a:r>
              <a:rPr lang="en-US" sz="2400" b="1" dirty="0" err="1">
                <a:latin typeface="Arial" panose="020B0604020202020204" pitchFamily="34" charset="0"/>
                <a:cs typeface="Arial" panose="020B0604020202020204" pitchFamily="34" charset="0"/>
              </a:rPr>
              <a:t>Chương</a:t>
            </a:r>
            <a:r>
              <a:rPr lang="en-US" sz="2400" b="1" dirty="0">
                <a:latin typeface="Arial" panose="020B0604020202020204" pitchFamily="34" charset="0"/>
                <a:cs typeface="Arial" panose="020B0604020202020204" pitchFamily="34" charset="0"/>
              </a:rPr>
              <a:t> 1</a:t>
            </a:r>
            <a:endParaRPr lang="vi-VN" sz="24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980" y="3025022"/>
            <a:ext cx="790636" cy="790636"/>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039644" y="3094919"/>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251074" y="3959755"/>
            <a:ext cx="1740678" cy="461665"/>
          </a:xfrm>
          <a:prstGeom prst="rect">
            <a:avLst/>
          </a:prstGeom>
          <a:noFill/>
        </p:spPr>
        <p:txBody>
          <a:bodyPr wrap="square" rtlCol="0">
            <a:spAutoFit/>
          </a:bodyPr>
          <a:lstStyle/>
          <a:p>
            <a:pPr algn="r"/>
            <a:r>
              <a:rPr lang="en-US" sz="2400" b="1" dirty="0" err="1">
                <a:latin typeface="Arial" panose="020B0604020202020204" pitchFamily="34" charset="0"/>
                <a:cs typeface="Arial" panose="020B0604020202020204" pitchFamily="34" charset="0"/>
              </a:rPr>
              <a:t>Chương</a:t>
            </a:r>
            <a:r>
              <a:rPr lang="en-US" sz="2400" b="1" dirty="0">
                <a:latin typeface="Arial" panose="020B0604020202020204" pitchFamily="34" charset="0"/>
                <a:cs typeface="Arial" panose="020B0604020202020204" pitchFamily="34" charset="0"/>
              </a:rPr>
              <a:t> 2</a:t>
            </a:r>
            <a:endParaRPr lang="vi-VN" sz="2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9904" y="2988929"/>
            <a:ext cx="816803" cy="816803"/>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466792" y="4868243"/>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421086" y="5683321"/>
            <a:ext cx="1937028" cy="461665"/>
          </a:xfrm>
          <a:prstGeom prst="rect">
            <a:avLst/>
          </a:prstGeom>
          <a:noFill/>
        </p:spPr>
        <p:txBody>
          <a:bodyPr wrap="square" rtlCol="0">
            <a:spAutoFit/>
          </a:bodyPr>
          <a:lstStyle/>
          <a:p>
            <a:pPr algn="r"/>
            <a:r>
              <a:rPr lang="en-US" sz="2400" b="1" dirty="0" err="1">
                <a:latin typeface="Arial" panose="020B0604020202020204" pitchFamily="34" charset="0"/>
                <a:cs typeface="Arial" panose="020B0604020202020204" pitchFamily="34" charset="0"/>
              </a:rPr>
              <a:t>Chương</a:t>
            </a:r>
            <a:r>
              <a:rPr lang="en-US" sz="2400" b="1" dirty="0">
                <a:latin typeface="Arial" panose="020B0604020202020204" pitchFamily="34" charset="0"/>
                <a:cs typeface="Arial" panose="020B0604020202020204" pitchFamily="34" charset="0"/>
              </a:rPr>
              <a:t> 3</a:t>
            </a:r>
            <a:endParaRPr lang="vi-VN" sz="2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2498" y="4735203"/>
            <a:ext cx="744338" cy="744338"/>
          </a:xfrm>
          <a:prstGeom prst="rect">
            <a:avLst/>
          </a:prstGeom>
        </p:spPr>
      </p:pic>
    </p:spTree>
    <p:extLst>
      <p:ext uri="{BB962C8B-B14F-4D97-AF65-F5344CB8AC3E}">
        <p14:creationId xmlns:p14="http://schemas.microsoft.com/office/powerpoint/2010/main" val="193848672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070375557"/>
                  </p:ext>
                </p:extLst>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chú</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nội</a:t>
            </a:r>
            <a:r>
              <a:rPr lang="en-US" dirty="0">
                <a:latin typeface="Arial" panose="020B0604020202020204" pitchFamily="34" charset="0"/>
                <a:cs typeface="Arial" panose="020B0604020202020204" pitchFamily="34" charset="0"/>
              </a:rPr>
              <a:t> dung </a:t>
            </a:r>
            <a:r>
              <a:rPr lang="en-US" dirty="0" err="1">
                <a:latin typeface="Arial" panose="020B0604020202020204" pitchFamily="34" charset="0"/>
                <a:cs typeface="Arial" panose="020B0604020202020204" pitchFamily="34" charset="0"/>
              </a:rPr>
              <a:t>thuyết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954107"/>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Thiết</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bị</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cảnh</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báo</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chống</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trộm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trạm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biến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dây</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đồng</a:t>
            </a:r>
            <a:r>
              <a:rPr lang="en-US" sz="2800" b="1" dirty="0">
                <a:solidFill>
                  <a:schemeClr val="bg1">
                    <a:lumMod val="95000"/>
                  </a:schemeClr>
                </a:solidFill>
                <a:effectLst/>
                <a:latin typeface="Arial" panose="020B0604020202020204" pitchFamily="34" charset="0"/>
                <a:cs typeface="Arial" panose="020B0604020202020204" pitchFamily="34" charset="0"/>
              </a:rPr>
              <a:t> qua </a:t>
            </a:r>
            <a:r>
              <a:rPr lang="en-US" sz="2800" b="1" dirty="0" err="1">
                <a:solidFill>
                  <a:schemeClr val="bg1">
                    <a:lumMod val="95000"/>
                  </a:schemeClr>
                </a:solidFill>
                <a:effectLst/>
                <a:latin typeface="Arial" panose="020B0604020202020204" pitchFamily="34" charset="0"/>
                <a:cs typeface="Arial" panose="020B0604020202020204" pitchFamily="34" charset="0"/>
              </a:rPr>
              <a:t>điện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thoại</a:t>
            </a:r>
            <a:r>
              <a:rPr lang="en-US" sz="2800" b="0" i="0" dirty="0">
                <a:solidFill>
                  <a:srgbClr val="000000"/>
                </a:solidFill>
                <a:effectLst/>
                <a:latin typeface="Times New Roman" panose="02020603050405020304" pitchFamily="18" charset="0"/>
              </a:rPr>
              <a:t>.</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grpSp>
        <p:nvGrpSpPr>
          <p:cNvPr id="9" name="Group 8">
            <a:extLst>
              <a:ext uri="{FF2B5EF4-FFF2-40B4-BE49-F238E27FC236}">
                <a16:creationId xmlns:a16="http://schemas.microsoft.com/office/drawing/2014/main" id="{CBE5B2B4-B4B8-F179-BA52-48DFFE99E634}"/>
              </a:ext>
            </a:extLst>
          </p:cNvPr>
          <p:cNvGrpSpPr/>
          <p:nvPr/>
        </p:nvGrpSpPr>
        <p:grpSpPr>
          <a:xfrm>
            <a:off x="816689" y="3863751"/>
            <a:ext cx="2608313" cy="2419023"/>
            <a:chOff x="408341" y="3884194"/>
            <a:chExt cx="2608313" cy="2419023"/>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1 </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grpSp>
      <p:grpSp>
        <p:nvGrpSpPr>
          <p:cNvPr id="8" name="Group 7">
            <a:extLst>
              <a:ext uri="{FF2B5EF4-FFF2-40B4-BE49-F238E27FC236}">
                <a16:creationId xmlns:a16="http://schemas.microsoft.com/office/drawing/2014/main" id="{BAFCA09F-0777-AC06-D1D6-B97A12DDE677}"/>
              </a:ext>
            </a:extLst>
          </p:cNvPr>
          <p:cNvGrpSpPr/>
          <p:nvPr/>
        </p:nvGrpSpPr>
        <p:grpSpPr>
          <a:xfrm>
            <a:off x="4611016" y="3906853"/>
            <a:ext cx="2593741" cy="2396364"/>
            <a:chOff x="3330836" y="3906853"/>
            <a:chExt cx="2593741" cy="239636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2</a:t>
              </a:r>
              <a:endParaRPr lang="vi-VN" sz="28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grpSp>
      <p:grpSp>
        <p:nvGrpSpPr>
          <p:cNvPr id="4" name="Group 3">
            <a:extLst>
              <a:ext uri="{FF2B5EF4-FFF2-40B4-BE49-F238E27FC236}">
                <a16:creationId xmlns:a16="http://schemas.microsoft.com/office/drawing/2014/main" id="{F9B47E4E-868A-2358-EE84-AC7AAAEB2B66}"/>
              </a:ext>
            </a:extLst>
          </p:cNvPr>
          <p:cNvGrpSpPr/>
          <p:nvPr/>
        </p:nvGrpSpPr>
        <p:grpSpPr>
          <a:xfrm>
            <a:off x="8376398" y="3959902"/>
            <a:ext cx="2571091" cy="2375961"/>
            <a:chOff x="6507517" y="3886637"/>
            <a:chExt cx="2571091" cy="2375961"/>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6507517" y="3886637"/>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1498" y="5386932"/>
              <a:ext cx="2066558"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3</a:t>
              </a:r>
              <a:endParaRPr lang="vi-VN" sz="28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grpSp>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4423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10102862" cy="954107"/>
          </a:xfrm>
          <a:prstGeom prst="rect">
            <a:avLst/>
          </a:prstGeom>
          <a:noFill/>
        </p:spPr>
        <p:txBody>
          <a:bodyPr wrap="square" rtlCol="0">
            <a:spAutoFit/>
          </a:bodyPr>
          <a:lstStyle/>
          <a:p>
            <a:pPr algn="ctr"/>
            <a:r>
              <a:rPr lang="en-US" sz="2800" b="1" dirty="0" err="1">
                <a:solidFill>
                  <a:schemeClr val="bg1">
                    <a:lumMod val="95000"/>
                  </a:schemeClr>
                </a:solidFill>
                <a:latin typeface="Arial" panose="020B0604020202020204" pitchFamily="34" charset="0"/>
                <a:cs typeface="Arial" panose="020B0604020202020204" pitchFamily="34" charset="0"/>
              </a:rPr>
              <a:t>Thiết</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bị</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cảnh</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báo</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chống</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trộm</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trạm</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biến</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áp</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dây</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cáp</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đồng</a:t>
            </a:r>
            <a:r>
              <a:rPr lang="en-US" sz="2800" b="1" dirty="0">
                <a:solidFill>
                  <a:schemeClr val="bg1">
                    <a:lumMod val="95000"/>
                  </a:schemeClr>
                </a:solidFill>
                <a:latin typeface="Arial" panose="020B0604020202020204" pitchFamily="34" charset="0"/>
                <a:cs typeface="Arial" panose="020B0604020202020204" pitchFamily="34" charset="0"/>
              </a:rPr>
              <a:t> qua </a:t>
            </a:r>
            <a:r>
              <a:rPr lang="en-US" sz="2800" b="1" dirty="0" err="1">
                <a:solidFill>
                  <a:schemeClr val="bg1">
                    <a:lumMod val="95000"/>
                  </a:schemeClr>
                </a:solidFill>
                <a:latin typeface="Arial" panose="020B0604020202020204" pitchFamily="34" charset="0"/>
                <a:cs typeface="Arial" panose="020B0604020202020204" pitchFamily="34" charset="0"/>
              </a:rPr>
              <a:t>điện</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thoại</a:t>
            </a:r>
            <a:r>
              <a:rPr lang="en-US" sz="2800" dirty="0">
                <a:solidFill>
                  <a:srgbClr val="000000"/>
                </a:solidFill>
                <a:latin typeface="Times New Roman" panose="02020603050405020304" pitchFamily="18" charset="0"/>
              </a:rPr>
              <a:t>.</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dirty="0" err="1">
                <a:solidFill>
                  <a:schemeClr val="bg1"/>
                </a:solidFill>
                <a:latin typeface="Arial" panose="020B0604020202020204" pitchFamily="34" charset="0"/>
                <a:cs typeface="Arial" panose="020B0604020202020204" pitchFamily="34" charset="0"/>
              </a:rPr>
              <a:t>Chương</a:t>
            </a:r>
            <a:r>
              <a:rPr lang="en-US" sz="4400" b="1" dirty="0">
                <a:solidFill>
                  <a:schemeClr val="bg1"/>
                </a:solidFill>
                <a:latin typeface="Arial" panose="020B0604020202020204" pitchFamily="34" charset="0"/>
                <a:cs typeface="Arial" panose="020B0604020202020204" pitchFamily="34" charset="0"/>
              </a:rPr>
              <a:t> 1:</a:t>
            </a:r>
            <a:endParaRPr lang="vi-VN" sz="4400" b="1" dirty="0">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3454582" y="1195408"/>
            <a:ext cx="8226777" cy="7001164"/>
          </a:xfrm>
          <a:prstGeom prst="roundRect">
            <a:avLst>
              <a:gd name="adj" fmla="val 5096"/>
            </a:avLst>
          </a:prstGeom>
          <a:solidFill>
            <a:schemeClr val="accent1">
              <a:lumMod val="60000"/>
              <a:lumOff val="4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Hộp Văn bản 1">
            <a:extLst>
              <a:ext uri="{FF2B5EF4-FFF2-40B4-BE49-F238E27FC236}">
                <a16:creationId xmlns:a16="http://schemas.microsoft.com/office/drawing/2014/main" id="{1EEE0E55-16EB-4C87-81EB-E9F28EDF4382}"/>
              </a:ext>
            </a:extLst>
          </p:cNvPr>
          <p:cNvSpPr txBox="1"/>
          <p:nvPr/>
        </p:nvSpPr>
        <p:spPr>
          <a:xfrm>
            <a:off x="3454582" y="83128"/>
            <a:ext cx="8444359" cy="923330"/>
          </a:xfrm>
          <a:prstGeom prst="rect">
            <a:avLst/>
          </a:prstGeom>
          <a:noFill/>
        </p:spPr>
        <p:txBody>
          <a:bodyPr wrap="square" rtlCol="0">
            <a:spAutoFit/>
          </a:bodyPr>
          <a:lstStyle/>
          <a:p>
            <a:pPr algn="ctr"/>
            <a:r>
              <a:rPr lang="en-US" sz="5400" b="1" dirty="0">
                <a:latin typeface="Arial" panose="020B0604020202020204" pitchFamily="34" charset="0"/>
                <a:cs typeface="Arial" panose="020B0604020202020204" pitchFamily="34" charset="0"/>
              </a:rPr>
              <a:t>SÁNG TẠO KHKT</a:t>
            </a:r>
            <a:endParaRPr lang="vi-VN" sz="5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5DB1B08-88EB-AD93-1819-8FEA0FAF97EB}"/>
              </a:ext>
            </a:extLst>
          </p:cNvPr>
          <p:cNvSpPr txBox="1"/>
          <p:nvPr/>
        </p:nvSpPr>
        <p:spPr>
          <a:xfrm>
            <a:off x="3705233" y="1947529"/>
            <a:ext cx="7066511" cy="1169551"/>
          </a:xfrm>
          <a:prstGeom prst="rect">
            <a:avLst/>
          </a:prstGeom>
          <a:noFill/>
        </p:spPr>
        <p:txBody>
          <a:bodyPr wrap="square" rtlCol="0">
            <a:spAutoFit/>
          </a:bodyPr>
          <a:lstStyle/>
          <a:p>
            <a:r>
              <a:rPr lang="vi-VN" sz="3500" b="0" i="0" dirty="0">
                <a:solidFill>
                  <a:srgbClr val="000000"/>
                </a:solidFill>
                <a:effectLst/>
                <a:latin typeface="iCiel Brush Up" panose="02000000000000000000" pitchFamily="2" charset="0"/>
              </a:rPr>
              <a:t> GIỚI THI</a:t>
            </a:r>
            <a:r>
              <a:rPr lang="en-GB" sz="3500" dirty="0">
                <a:solidFill>
                  <a:srgbClr val="000000"/>
                </a:solidFill>
                <a:latin typeface="iCiel Brush Up" panose="02000000000000000000" pitchFamily="2" charset="0"/>
              </a:rPr>
              <a:t>Ệ</a:t>
            </a:r>
            <a:r>
              <a:rPr lang="vi-VN" sz="3500" b="0" i="0" dirty="0">
                <a:solidFill>
                  <a:srgbClr val="000000"/>
                </a:solidFill>
                <a:effectLst/>
                <a:latin typeface="iCiel Brush Up" panose="02000000000000000000" pitchFamily="2" charset="0"/>
              </a:rPr>
              <a:t>U TỔNG QUÁT VỀ GIẢI PHÁP</a:t>
            </a:r>
            <a:endParaRPr lang="en-US" sz="3500" dirty="0">
              <a:latin typeface="iCiel Brush Up" panose="02000000000000000000" pitchFamily="2" charset="0"/>
            </a:endParaRPr>
          </a:p>
        </p:txBody>
      </p:sp>
      <p:pic>
        <p:nvPicPr>
          <p:cNvPr id="8" name="Picture 7" descr="A picture containing text&#10;&#10;Description automatically generated">
            <a:extLst>
              <a:ext uri="{FF2B5EF4-FFF2-40B4-BE49-F238E27FC236}">
                <a16:creationId xmlns:a16="http://schemas.microsoft.com/office/drawing/2014/main" id="{6CA3410B-2284-996F-FA6A-ED855C95CE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391" y="2880935"/>
            <a:ext cx="1453899" cy="1594107"/>
          </a:xfrm>
          <a:prstGeom prst="rect">
            <a:avLst/>
          </a:prstGeom>
        </p:spPr>
      </p:pic>
    </p:spTree>
    <p:extLst>
      <p:ext uri="{BB962C8B-B14F-4D97-AF65-F5344CB8AC3E}">
        <p14:creationId xmlns:p14="http://schemas.microsoft.com/office/powerpoint/2010/main" val="68345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iterate type="lt">
                                    <p:tmPct val="100000"/>
                                  </p:iterate>
                                  <p:childTnLst>
                                    <p:set>
                                      <p:cBhvr>
                                        <p:cTn id="12" dur="1" fill="hold">
                                          <p:stCondLst>
                                            <p:cond delay="0"/>
                                          </p:stCondLst>
                                        </p:cTn>
                                        <p:tgtEl>
                                          <p:spTgt spid="3"/>
                                        </p:tgtEl>
                                        <p:attrNameLst>
                                          <p:attrName>style.visibility</p:attrName>
                                        </p:attrNameLst>
                                      </p:cBhvr>
                                      <p:to>
                                        <p:strVal val="visible"/>
                                      </p:to>
                                    </p:set>
                                    <p:animEffect transition="in" filter="wipe(left)">
                                      <p:cBhvr>
                                        <p:cTn id="13" dur="300"/>
                                        <p:tgtEl>
                                          <p:spTgt spid="3"/>
                                        </p:tgtEl>
                                      </p:cBhvr>
                                    </p:animEffect>
                                  </p:childTnLst>
                                </p:cTn>
                              </p:par>
                              <p:par>
                                <p:cTn id="14" presetID="0" presetClass="path" presetSubtype="0" fill="hold" nodeType="withEffect">
                                  <p:stCondLst>
                                    <p:cond delay="0"/>
                                  </p:stCondLst>
                                  <p:childTnLst>
                                    <p:animMotion origin="layout" path="M -0.00898 -0.06296 L -0.00898 -0.06273 C -0.01081 -0.06504 -0.01276 -0.06944 -0.01523 -0.06944 C -0.01615 -0.06944 -0.01706 -0.06875 -0.01784 -0.06852 C -0.0181 -0.06759 -0.01823 -0.06643 -0.01836 -0.06574 C -0.01979 -0.05995 -0.0224 -0.04907 -0.0224 -0.04884 C -0.022 -0.04259 -0.02174 -0.03588 -0.02096 -0.02963 C -0.02096 -0.02847 -0.02044 -0.02731 -0.01992 -0.02685 C -0.01927 -0.02569 -0.01823 -0.02546 -0.01732 -0.025 C -0.01706 -0.02615 -0.01654 -0.02731 -0.01628 -0.0287 C -0.01588 -0.03171 -0.01615 -0.03518 -0.01523 -0.03796 C -0.01471 -0.03981 -0.01315 -0.04028 -0.01211 -0.04166 C -0.01146 -0.04236 -0.01081 -0.04352 -0.01003 -0.04444 C -0.01094 -0.0449 -0.01341 -0.04514 -0.01263 -0.04629 C -0.01146 -0.04791 -0.00937 -0.0456 -0.00794 -0.04722 C -0.00729 -0.04791 -0.00794 -0.05046 -0.00742 -0.05185 C -0.00443 -0.06273 -0.00365 -0.06412 -0.00065 -0.07129 C -0.00052 -0.05879 -0.00052 -0.04653 -0.00013 -0.03426 C -0.00013 -0.0331 -6.25E-7 -0.03611 0.00039 -0.03703 C 0.0013 -0.03935 0.00221 -0.04166 0.00352 -0.04352 C 0.02175 -0.07199 0.00755 -0.04699 0.01537 -0.06111 C 0.01563 -0.0625 0.01654 -0.06389 0.01641 -0.06574 C 0.01628 -0.06666 0.01537 -0.06666 0.01484 -0.06666 C 0.01302 -0.06666 0.01133 -0.06597 0.00977 -0.06574 C 0.00899 -0.06481 0.00807 -0.06412 0.00768 -0.06296 C 0.00716 -0.06157 0.00703 -0.05972 0.00716 -0.05833 C 0.00742 -0.05069 0.00729 -0.04305 0.00872 -0.03611 C 0.00899 -0.03403 0.01068 -0.03426 0.01172 -0.03333 C 0.01875 -0.03634 0.01654 -0.03287 0.01484 -0.05278 C 0.01458 -0.05463 0.01432 -0.05671 0.0138 -0.05833 C 0.01289 -0.06041 0.01068 -0.06389 0.01068 -0.06365 C 0.02018 -0.0706 0.00547 -0.06111 0.01641 -0.06389 C 0.0181 -0.06412 0.01953 -0.0662 0.02109 -0.06759 C 0.02409 -0.07546 0.02096 -0.06805 0.01953 -0.05463 C 0.01888 -0.04907 0.01875 -0.04352 0.01849 -0.03796 C 0.01862 -0.03379 0.01862 -0.02986 0.01901 -0.02592 C 0.01914 -0.02338 0.01862 -0.01898 0.02005 -0.01852 C 0.02122 -0.01782 0.02096 -0.02268 0.02109 -0.025 C 0.02122 -0.02916 0.02109 -0.03356 0.02109 -0.03796 L 0.01641 -0.075 C 0.01758 -0.07315 0.0194 -0.07199 0.02005 -0.06944 C 0.02057 -0.06666 0.01771 -0.06504 0.01693 -0.06481 C 0.01654 -0.06458 0.01615 -0.06481 0.01589 -0.06481 L 0.00977 -0.07963 L 0.01484 -0.08148 L 0.03724 -0.06852 C 0.03737 -0.05555 0.03737 -0.04259 0.03776 -0.02963 C 0.03776 -0.02778 0.03802 -0.02592 0.03828 -0.02407 C 0.03828 -0.02338 0.03828 -0.02523 0.03828 -0.02592 L 0.03516 -0.06944 C 0.04167 -0.06551 0.03919 -0.06574 0.04232 -0.06574 L 0.04596 -0.07222 C 0.04701 -0.04236 0.04401 -0.05139 0.04805 -0.04074 C 0.04818 -0.04213 0.04831 -0.04375 0.04857 -0.04537 C 0.0487 -0.04722 0.04831 -0.04953 0.04909 -0.05092 C 0.04948 -0.05162 0.05013 -0.04953 0.05065 -0.04907 C 0.05234 -0.0493 0.05443 -0.04791 0.05586 -0.05 C 0.05677 -0.05115 0.05456 -0.05787 0.0543 -0.05926 C 0.05456 -0.04768 0.05495 -0.03634 0.05534 -0.025 C 0.05534 -0.02453 0.05534 -0.02546 0.05534 -0.02592 L 0.06419 -0.06944 C 0.06354 -0.04074 0.06367 -0.05092 0.06367 -0.03889 L 0.07813 -0.06389 C 0.07669 -0.06481 0.07539 -0.0662 0.07409 -0.06666 C 0.06289 -0.06898 0.06953 -0.05 0.06992 -0.03148 C 0.07305 -0.03171 0.07604 -0.03171 0.07917 -0.0324 C 0.08177 -0.03264 0.08138 -0.0324 0.08073 -0.03518 L 0.07409 -0.04629 L 0.08229 -0.04722 L 0.0849 -0.07037 C 0.08503 -0.05833 0.08333 -0.0456 0.08542 -0.03426 C 0.08724 -0.02291 0.09154 -0.04028 0.09167 -0.04074 C 0.0918 -0.04213 0.09193 -0.04375 0.09219 -0.04537 C 0.09245 -0.04676 0.0931 -0.04815 0.09323 -0.05 C 0.09349 -0.05578 0.09323 -0.06157 0.09323 -0.06759 L 0.06992 -0.075 C 0.07201 -0.07778 0.07357 -0.08217 0.07604 -0.08333 L 0.08021 -0.08518 C 0.07956 -0.07523 0.08034 -0.0787 0.07917 -0.07407 L 0.07448 -0.02685 L 0.11185 -0.06759 C 0.11107 -0.0456 0.11211 -0.05671 0.10768 -0.03148 C 0.10651 -0.02523 0.10664 -0.02407 0.10664 -0.02685 L 0.10664 -0.07037 C 0.11315 -0.06643 0.11068 -0.06666 0.11393 -0.06666 L 0.128 -0.06111 C 0.12695 -0.06389 0.12656 -0.06828 0.12487 -0.06944 C 0.11771 -0.07315 0.11771 -0.06759 0.11654 -0.06111 C 0.1168 -0.05301 0.11602 -0.04629 0.11862 -0.03981 C 0.11888 -0.03889 0.11953 -0.03842 0.12018 -0.03796 C 0.12083 -0.03727 0.12305 -0.03634 0.12383 -0.03611 C 0.12552 -0.03657 0.12747 -0.03611 0.12904 -0.03796 C 0.12995 -0.03912 0.13073 -0.0456 0.13112 -0.04815 C 0.13086 -0.05231 0.13151 -0.06296 0.12904 -0.06759 C 0.12813 -0.06898 0.12487 -0.0699 0.12383 -0.07037 L 0.13529 -0.06018 C 0.13451 -0.04213 0.13477 -0.05139 0.13477 -0.0324 L 0.13581 -0.06481 C 0.13607 -0.06041 0.13646 -0.05602 0.13685 -0.05185 C 0.13698 -0.05 0.13711 -0.04815 0.13737 -0.04629 C 0.1375 -0.04375 0.13737 -0.0412 0.13789 -0.03889 C 0.13802 -0.03773 0.1388 -0.0375 0.13932 -0.03703 C 0.13997 -0.03611 0.14063 -0.03518 0.14141 -0.03426 C 0.14271 -0.03889 0.14453 -0.04514 0.14557 -0.05 C 0.14596 -0.05208 0.14635 -0.05416 0.14662 -0.05648 C 0.14675 -0.05856 0.14662 -0.06065 0.14662 -0.06296 L 0.15859 -0.06018 C 0.15807 -0.06157 0.1569 -0.06967 0.15443 -0.06944 C 0.15326 -0.06921 0.15234 -0.06759 0.1513 -0.06666 C 0.15091 -0.06528 0.15052 -0.06412 0.15026 -0.06296 C 0.14792 -0.05278 0.14909 -0.05254 0.15026 -0.03703 C 0.15026 -0.03588 0.15039 -0.03495 0.15078 -0.03426 C 0.15156 -0.03217 0.15391 -0.0287 0.15391 -0.02847 C 0.15573 -0.02963 0.1599 -0.02986 0.16068 -0.03518 C 0.16094 -0.03773 0.16068 -0.04074 0.16068 -0.04352 L 0.16068 -0.04328 L 0.12175 -0.07963 C 0.12305 -0.08148 0.12448 -0.08703 0.12591 -0.08518 C 0.1276 -0.08264 0.12643 -0.07315 0.12643 -0.07291 L 0.128 -0.09051 C 0.12904 -0.08842 0.13086 -0.08703 0.13112 -0.08426 C 0.13112 -0.0824 0.12852 -0.0824 0.12852 -0.08217 L 0.18034 -0.06574 C 0.17852 -0.06597 0.17669 -0.06759 0.17513 -0.06666 C 0.17383 -0.06574 0.17305 -0.06111 0.17305 -0.06088 C 0.17279 -0.05949 0.17266 -0.05787 0.17253 -0.05648 C 0.17227 -0.05509 0.17188 -0.05393 0.17201 -0.05278 C 0.17227 -0.04514 0.1724 -0.03773 0.17357 -0.03055 C 0.1737 -0.02893 0.17487 -0.0287 0.17565 -0.02778 C 0.17878 -0.02824 0.1819 -0.02801 0.18503 -0.02963 C 0.18568 -0.02986 0.18555 -0.03217 0.18607 -0.03333 C 0.18672 -0.03518 0.18776 -0.03703 0.18867 -0.03889 C 0.18802 -0.04305 0.18828 -0.05578 0.18451 -0.05926 C 0.18346 -0.05995 0.18229 -0.05972 0.18138 -0.06018 C 0.18021 -0.06065 0.17826 -0.06203 0.17826 -0.0618 L 0.1793 -0.04074 C 0.18164 -0.03565 0.18164 -0.03333 0.18451 -0.0324 C 0.18477 -0.03217 0.18516 -0.0324 0.18555 -0.0324 L 0.18919 -0.06944 C 0.18971 -0.0669 0.19063 -0.06458 0.19076 -0.06203 C 0.19089 -0.0574 0.18906 -0.04028 0.19128 -0.03333 C 0.19154 -0.03217 0.19635 -0.02963 0.19649 -0.02963 C 0.19753 -0.02986 0.1987 -0.02916 0.19961 -0.03055 C 0.2 -0.03125 0.20104 -0.03935 0.20117 -0.04074 C 0.2013 -0.04815 0.20117 -0.05555 0.20117 -0.06296 L 0.21094 -0.06481 C 0.21016 -0.06203 0.20951 -0.05903 0.20885 -0.05648 C 0.2069 -0.04907 0.20638 -0.04907 0.20469 -0.03981 C 0.2043 -0.03796 0.20339 -0.03217 0.20365 -0.03426 L 0.20469 -0.04259 L 0.21146 -0.06574 C 0.21159 -0.06227 0.21159 -0.05879 0.21198 -0.05555 C 0.21211 -0.05324 0.21263 -0.05115 0.21302 -0.04907 C 0.21315 -0.04722 0.21328 -0.04537 0.21354 -0.04352 C 0.21458 -0.03495 0.21341 -0.0493 0.21615 -0.03518 C 0.21693 -0.03078 0.21667 -0.03333 0.21667 -0.02778 L 0.20833 -0.04166 L 0.2151 -0.04166 L 0.20833 -0.0787 C 0.21055 -0.07916 0.21276 -0.07963 0.2151 -0.08055 C 0.21576 -0.08055 0.21641 -0.08125 0.21719 -0.08148 C 0.21836 -0.08148 0.21953 -0.08148 0.22083 -0.08148 L 0.22604 -0.06296 C 0.22617 -0.05 0.22617 -0.03703 0.22656 -0.02407 C 0.22656 -0.02268 0.2263 -0.02037 0.22708 -0.02037 C 0.22774 -0.02037 0.22708 -0.02268 0.22708 -0.02407 L 0.21979 -0.06852 C 0.22721 -0.0699 0.22279 -0.06944 0.23281 -0.06944 L 0.24258 -0.06852 C 0.2401 -0.05532 0.2401 -0.05926 0.24154 -0.03981 C 0.24154 -0.03865 0.24219 -0.03796 0.24258 -0.03703 C 0.24258 -0.03657 0.24323 -0.03055 0.24414 -0.03055 C 0.24466 -0.03055 0.24492 -0.03217 0.24518 -0.03333 C 0.24557 -0.03495 0.2457 -0.03703 0.24622 -0.03889 C 0.2474 -0.04421 0.24896 -0.0493 0.25039 -0.05463 C 0.25065 -0.05578 0.25104 -0.05694 0.25143 -0.05833 L 0.253 -0.06389 L 0.26289 -0.06481 C 0.26107 -0.06528 0.25938 -0.06643 0.25768 -0.06666 C 0.2513 -0.06736 0.25469 -0.05416 0.25456 -0.04537 C 0.25482 -0.03912 0.25417 -0.0324 0.2556 -0.02685 C 0.25599 -0.025 0.25768 -0.02708 0.25872 -0.02778 C 0.25925 -0.02801 0.25964 -0.02916 0.26029 -0.02963 C 0.26042 -0.02986 0.26458 -0.0324 0.26497 -0.03333 C 0.26524 -0.03403 0.26497 -0.03518 0.26497 -0.03611 L 0.25664 -0.05092 C 0.26302 -0.05278 0.26068 -0.05278 0.26341 -0.05278 L 0.2582 -0.07592 C 0.26524 -0.08217 0.26315 -0.08379 0.26393 -0.06944 L 0.25925 -0.08889 C 0.26094 -0.0875 0.26263 -0.08657 0.26445 -0.08518 C 0.26497 -0.08472 0.26602 -0.08333 0.26602 -0.0831 L 0.2862 -0.06389 C 0.28568 -0.06435 0.2819 -0.07106 0.27995 -0.07037 C 0.27878 -0.0699 0.27787 -0.06852 0.27682 -0.06759 C 0.275 -0.05486 0.27513 -0.05717 0.27734 -0.03333 C 0.27747 -0.03148 0.27852 -0.03055 0.27943 -0.02963 C 0.27995 -0.02893 0.28073 -0.02893 0.28151 -0.0287 C 0.28385 -0.0294 0.28464 -0.02916 0.28672 -0.0324 C 0.28711 -0.0331 0.28737 -0.03426 0.28776 -0.03518 C 0.28841 -0.04259 0.28828 -0.03889 0.28828 -0.04629 L 0.28151 -0.04629 L 0.28828 -0.04629 L 0.29193 -0.07129 C 0.29206 -0.06782 0.29232 -0.06435 0.29245 -0.06111 C 0.29297 -0.04282 0.29297 -0.02824 0.29297 -0.04444 L 0.30534 -0.06759 C 0.30469 -0.06227 0.30339 -0.05254 0.30326 -0.04629 C 0.30313 -0.04305 0.30326 -0.04004 0.30326 -0.03703 L 0.3069 -0.06852 C 0.30716 -0.06389 0.30768 -0.05926 0.30794 -0.05463 C 0.3082 -0.0493 0.30807 -0.04398 0.30846 -0.03889 C 0.30859 -0.03495 0.30938 -0.02963 0.31055 -0.02592 C 0.31055 -0.02546 0.31081 -0.02523 0.31107 -0.025 L 0.30378 -0.03703 C 0.31289 -0.04074 0.30951 -0.04074 0.31367 -0.04074 L 0.3168 -0.06852 L 0.3168 -0.02685 L 0.3069 -0.08333 C 0.30742 -0.08078 0.3082 -0.07847 0.30846 -0.07592 C 0.30872 -0.07176 0.30833 -0.07222 0.30742 -0.07222 L 0.32721 -0.06574 C 0.32774 -0.05833 0.32826 -0.05092 0.32878 -0.04352 C 0.32891 -0.04004 0.32904 -0.03657 0.3293 -0.03333 C 0.32943 -0.03102 0.32956 -0.02893 0.32982 -0.02685 C 0.32995 -0.02523 0.32982 -0.02083 0.33034 -0.02222 C 0.33086 -0.02407 0.33034 -0.02639 0.33034 -0.0287 L 0.33177 -0.06759 C 0.33333 -0.06666 0.3349 -0.0662 0.33646 -0.06481 C 0.33815 -0.06296 0.34115 -0.05833 0.34115 -0.0581 C 0.33932 -0.05509 0.3375 -0.05069 0.3349 -0.05 C 0.33294 -0.0493 0.33112 -0.05 0.3293 -0.05 L 0.34479 -0.06481 C 0.34505 -0.0574 0.34518 -0.04977 0.34583 -0.04259 C 0.34596 -0.04028 0.34649 -0.03819 0.34688 -0.03611 C 0.34701 -0.03472 0.34688 -0.03333 0.3474 -0.0324 C 0.34766 -0.03148 0.34844 -0.02963 0.34896 -0.03055 C 0.34961 -0.03171 0.34922 -0.03426 0.34948 -0.03611 L 0.35417 -0.07222 L 0.35417 -0.0324 L 0.34635 -0.04815 L 0.35885 -0.04815 L 0.35781 -0.03518 C 0.35807 -0.03842 0.35846 -0.0419 0.35885 -0.04537 C 0.36133 -0.07639 0.35938 -0.05856 0.36094 -0.07222 C 0.36146 -0.07176 0.36185 -0.07106 0.3625 -0.07129 C 0.36315 -0.07129 0.36406 -0.0743 0.36445 -0.07315 C 0.36563 -0.06828 0.36484 -0.06227 0.36602 -0.0574 C 0.36667 -0.05416 0.36719 -0.05115 0.3681 -0.04815 C 0.36927 -0.04352 0.37044 -0.04051 0.37227 -0.03703 C 0.37292 -0.03565 0.37435 -0.03333 0.37435 -0.0331 L 0.36146 -0.04352 L 0.37122 -0.04352 L 0.37904 -0.06574 C 0.38008 -0.0125 0.37878 -0.0544 0.3806 -0.07129 C 0.38073 -0.07245 0.3819 -0.0706 0.38268 -0.07037 C 0.38385 -0.06898 0.38503 -0.06782 0.38633 -0.06666 C 0.38698 -0.06597 0.38828 -0.06597 0.38841 -0.06481 C 0.38919 -0.05509 0.38672 -0.05486 0.3832 -0.05092 C 0.37604 -0.05185 0.37734 -0.04815 0.37591 -0.0537 L 0.3681 -0.07778 C 0.37031 -0.07893 0.37266 -0.07963 0.37487 -0.08148 C 0.37656 -0.08264 0.37956 -0.08703 0.37956 -0.0868 L 0.3957 -0.05463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
                                      <p:cBhvr>
                                        <p:cTn id="15" dur="8300" fill="hold"/>
                                        <p:tgtEl>
                                          <p:spTgt spid="8"/>
                                        </p:tgtEl>
                                        <p:attrNameLst>
                                          <p:attrName>ppt_x</p:attrName>
                                          <p:attrName>ppt_y</p:attrName>
                                        </p:attrNameLst>
                                      </p:cBhvr>
                                      <p:rCtr x="19557"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87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a:solidFill>
                  <a:schemeClr val="bg1"/>
                </a:solidFill>
                <a:latin typeface="Arial" panose="020B0604020202020204" pitchFamily="34" charset="0"/>
                <a:cs typeface="Arial" panose="020B0604020202020204" pitchFamily="34" charset="0"/>
              </a:rPr>
              <a:t>Nội dung 1</a:t>
            </a:r>
            <a:endParaRPr lang="vi-VN" sz="4400" b="1">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187122" y="-215150"/>
            <a:ext cx="12656213" cy="7958367"/>
          </a:xfrm>
          <a:prstGeom prst="roundRect">
            <a:avLst>
              <a:gd name="adj" fmla="val 5096"/>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 name="TextBox 2">
            <a:extLst>
              <a:ext uri="{FF2B5EF4-FFF2-40B4-BE49-F238E27FC236}">
                <a16:creationId xmlns:a16="http://schemas.microsoft.com/office/drawing/2014/main" id="{ACA1785E-8E0E-1565-1962-8290452A9867}"/>
              </a:ext>
            </a:extLst>
          </p:cNvPr>
          <p:cNvSpPr txBox="1"/>
          <p:nvPr/>
        </p:nvSpPr>
        <p:spPr>
          <a:xfrm>
            <a:off x="434923" y="297357"/>
            <a:ext cx="6673394" cy="553998"/>
          </a:xfrm>
          <a:prstGeom prst="rect">
            <a:avLst/>
          </a:prstGeom>
          <a:noFill/>
        </p:spPr>
        <p:txBody>
          <a:bodyPr wrap="square" rtlCol="0">
            <a:spAutoFit/>
          </a:bodyPr>
          <a:lstStyle/>
          <a:p>
            <a:r>
              <a:rPr lang="en-US" sz="3000" b="1" dirty="0">
                <a:latin typeface="Raleway" pitchFamily="2" charset="0"/>
              </a:rPr>
              <a:t>1.1: </a:t>
            </a:r>
            <a:r>
              <a:rPr lang="vi-VN" sz="3000" b="1" dirty="0">
                <a:latin typeface="Raleway" pitchFamily="2" charset="0"/>
              </a:rPr>
              <a:t>Khái quát về ý t</a:t>
            </a:r>
            <a:r>
              <a:rPr lang="en-US" sz="3000" b="1" dirty="0" err="1">
                <a:latin typeface="Raleway" pitchFamily="2" charset="0"/>
              </a:rPr>
              <a:t>ưởng</a:t>
            </a:r>
            <a:r>
              <a:rPr lang="vi-VN" sz="3000" b="1" dirty="0">
                <a:latin typeface="Raleway" pitchFamily="2" charset="0"/>
              </a:rPr>
              <a:t> giải pháp</a:t>
            </a:r>
            <a:endParaRPr lang="en-US" sz="3000" b="1" dirty="0">
              <a:latin typeface="Raleway" pitchFamily="2" charset="0"/>
            </a:endParaRPr>
          </a:p>
        </p:txBody>
      </p:sp>
      <p:pic>
        <p:nvPicPr>
          <p:cNvPr id="5" name="Picture 4" descr="A picture containing plant, palm, tree, outdoor&#10;&#10;Description automatically generated">
            <a:extLst>
              <a:ext uri="{FF2B5EF4-FFF2-40B4-BE49-F238E27FC236}">
                <a16:creationId xmlns:a16="http://schemas.microsoft.com/office/drawing/2014/main" id="{9AA1D414-76E9-DFBA-1BA5-D4E559188E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1434" y="2104019"/>
            <a:ext cx="3546364" cy="2165186"/>
          </a:xfrm>
          <a:prstGeom prst="rect">
            <a:avLst/>
          </a:prstGeom>
        </p:spPr>
      </p:pic>
      <p:pic>
        <p:nvPicPr>
          <p:cNvPr id="8" name="Picture 7" descr="A close up of a flower&#10;&#10;Description automatically generated with medium confidence">
            <a:extLst>
              <a:ext uri="{FF2B5EF4-FFF2-40B4-BE49-F238E27FC236}">
                <a16:creationId xmlns:a16="http://schemas.microsoft.com/office/drawing/2014/main" id="{2BEDEE0C-ECC6-7B84-94F2-8E95D845EA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7397" y="2104019"/>
            <a:ext cx="3901440" cy="2194560"/>
          </a:xfrm>
          <a:prstGeom prst="rect">
            <a:avLst/>
          </a:prstGeom>
        </p:spPr>
      </p:pic>
      <p:sp>
        <p:nvSpPr>
          <p:cNvPr id="10" name="Arrow: Bent 9">
            <a:extLst>
              <a:ext uri="{FF2B5EF4-FFF2-40B4-BE49-F238E27FC236}">
                <a16:creationId xmlns:a16="http://schemas.microsoft.com/office/drawing/2014/main" id="{30128608-3192-11AB-A1D1-9A6CD13E81B4}"/>
              </a:ext>
            </a:extLst>
          </p:cNvPr>
          <p:cNvSpPr/>
          <p:nvPr/>
        </p:nvSpPr>
        <p:spPr>
          <a:xfrm>
            <a:off x="4834786" y="1246717"/>
            <a:ext cx="2030540" cy="553999"/>
          </a:xfrm>
          <a:prstGeom prst="bentArrow">
            <a:avLst/>
          </a:prstGeom>
          <a:solidFill>
            <a:srgbClr val="00206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Rounded Corners 13">
            <a:extLst>
              <a:ext uri="{FF2B5EF4-FFF2-40B4-BE49-F238E27FC236}">
                <a16:creationId xmlns:a16="http://schemas.microsoft.com/office/drawing/2014/main" id="{0F401E5E-5507-1ECB-24E4-0153271A67EC}"/>
              </a:ext>
            </a:extLst>
          </p:cNvPr>
          <p:cNvSpPr/>
          <p:nvPr/>
        </p:nvSpPr>
        <p:spPr>
          <a:xfrm>
            <a:off x="7108317" y="636492"/>
            <a:ext cx="2559170" cy="1184397"/>
          </a:xfrm>
          <a:prstGeom prst="roundRect">
            <a:avLst/>
          </a:prstGeom>
          <a:solidFill>
            <a:srgbClr val="B94FB1">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effectLst>
                  <a:outerShdw blurRad="38100" dist="38100" dir="2700000" algn="tl">
                    <a:srgbClr val="000000">
                      <a:alpha val="43137"/>
                    </a:srgbClr>
                  </a:outerShdw>
                </a:effectLst>
              </a:rPr>
              <a:t>Vùng</a:t>
            </a:r>
            <a:r>
              <a:rPr lang="en-US" dirty="0">
                <a:solidFill>
                  <a:schemeClr val="tx1"/>
                </a:solidFill>
                <a:effectLst>
                  <a:outerShdw blurRad="38100" dist="38100" dir="2700000" algn="tl">
                    <a:srgbClr val="000000">
                      <a:alpha val="43137"/>
                    </a:srgbClr>
                  </a:outerShdw>
                </a:effectLst>
              </a:rPr>
              <a:t> </a:t>
            </a:r>
            <a:r>
              <a:rPr lang="en-US" dirty="0" err="1">
                <a:solidFill>
                  <a:schemeClr val="tx1"/>
                </a:solidFill>
                <a:effectLst>
                  <a:outerShdw blurRad="38100" dist="38100" dir="2700000" algn="tl">
                    <a:srgbClr val="000000">
                      <a:alpha val="43137"/>
                    </a:srgbClr>
                  </a:outerShdw>
                </a:effectLst>
              </a:rPr>
              <a:t>trồng</a:t>
            </a:r>
            <a:r>
              <a:rPr lang="en-US" dirty="0">
                <a:solidFill>
                  <a:schemeClr val="tx1"/>
                </a:solidFill>
                <a:effectLst>
                  <a:outerShdw blurRad="38100" dist="38100" dir="2700000" algn="tl">
                    <a:srgbClr val="000000">
                      <a:alpha val="43137"/>
                    </a:srgbClr>
                  </a:outerShdw>
                </a:effectLst>
              </a:rPr>
              <a:t> </a:t>
            </a:r>
            <a:r>
              <a:rPr lang="en-US" dirty="0" err="1">
                <a:solidFill>
                  <a:schemeClr val="tx1"/>
                </a:solidFill>
                <a:effectLst>
                  <a:outerShdw blurRad="38100" dist="38100" dir="2700000" algn="tl">
                    <a:srgbClr val="000000">
                      <a:alpha val="43137"/>
                    </a:srgbClr>
                  </a:outerShdw>
                </a:effectLst>
              </a:rPr>
              <a:t>thanh</a:t>
            </a:r>
            <a:r>
              <a:rPr lang="en-US" dirty="0">
                <a:solidFill>
                  <a:schemeClr val="tx1"/>
                </a:solidFill>
                <a:effectLst>
                  <a:outerShdw blurRad="38100" dist="38100" dir="2700000" algn="tl">
                    <a:srgbClr val="000000">
                      <a:alpha val="43137"/>
                    </a:srgbClr>
                  </a:outerShdw>
                </a:effectLst>
              </a:rPr>
              <a:t> long ở </a:t>
            </a:r>
            <a:r>
              <a:rPr lang="en-US" dirty="0" err="1">
                <a:solidFill>
                  <a:schemeClr val="tx1"/>
                </a:solidFill>
                <a:effectLst>
                  <a:outerShdw blurRad="38100" dist="38100" dir="2700000" algn="tl">
                    <a:srgbClr val="000000">
                      <a:alpha val="43137"/>
                    </a:srgbClr>
                  </a:outerShdw>
                </a:effectLst>
              </a:rPr>
              <a:t>Bình</a:t>
            </a:r>
            <a:r>
              <a:rPr lang="en-US" dirty="0">
                <a:solidFill>
                  <a:schemeClr val="tx1"/>
                </a:solidFill>
                <a:effectLst>
                  <a:outerShdw blurRad="38100" dist="38100" dir="2700000" algn="tl">
                    <a:srgbClr val="000000">
                      <a:alpha val="43137"/>
                    </a:srgbClr>
                  </a:outerShdw>
                </a:effectLst>
              </a:rPr>
              <a:t> </a:t>
            </a:r>
            <a:r>
              <a:rPr lang="en-US" dirty="0" err="1">
                <a:solidFill>
                  <a:schemeClr val="tx1"/>
                </a:solidFill>
                <a:effectLst>
                  <a:outerShdw blurRad="38100" dist="38100" dir="2700000" algn="tl">
                    <a:srgbClr val="000000">
                      <a:alpha val="43137"/>
                    </a:srgbClr>
                  </a:outerShdw>
                </a:effectLst>
              </a:rPr>
              <a:t>Thuận</a:t>
            </a:r>
            <a:endParaRPr lang="en-US" dirty="0">
              <a:solidFill>
                <a:schemeClr val="tx1"/>
              </a:solidFill>
              <a:effectLst>
                <a:outerShdw blurRad="38100" dist="38100" dir="2700000" algn="tl">
                  <a:srgbClr val="000000">
                    <a:alpha val="43137"/>
                  </a:srgbClr>
                </a:outerShdw>
              </a:effectLst>
            </a:endParaRPr>
          </a:p>
        </p:txBody>
      </p:sp>
      <p:pic>
        <p:nvPicPr>
          <p:cNvPr id="16" name="Picture 15" descr="A picture containing toy&#10;&#10;Description automatically generated">
            <a:extLst>
              <a:ext uri="{FF2B5EF4-FFF2-40B4-BE49-F238E27FC236}">
                <a16:creationId xmlns:a16="http://schemas.microsoft.com/office/drawing/2014/main" id="{35CF8B41-5B20-D006-E2A4-97294BC6C6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8596" y="6303217"/>
            <a:ext cx="2409332" cy="2165185"/>
          </a:xfrm>
          <a:prstGeom prst="rect">
            <a:avLst/>
          </a:prstGeom>
        </p:spPr>
      </p:pic>
      <p:sp>
        <p:nvSpPr>
          <p:cNvPr id="17" name="Speech Bubble: Oval 16">
            <a:extLst>
              <a:ext uri="{FF2B5EF4-FFF2-40B4-BE49-F238E27FC236}">
                <a16:creationId xmlns:a16="http://schemas.microsoft.com/office/drawing/2014/main" id="{42EA2E3D-EEA1-A66D-5B8E-ED1FE385F236}"/>
              </a:ext>
            </a:extLst>
          </p:cNvPr>
          <p:cNvSpPr/>
          <p:nvPr/>
        </p:nvSpPr>
        <p:spPr>
          <a:xfrm>
            <a:off x="2950197" y="3680944"/>
            <a:ext cx="2880453" cy="1201814"/>
          </a:xfrm>
          <a:prstGeom prst="wedgeEllipseCallout">
            <a:avLst/>
          </a:prstGeom>
          <a:solidFill>
            <a:schemeClr val="bg1"/>
          </a:solidFill>
          <a:ln w="38100">
            <a:gradFill flip="none" rotWithShape="1">
              <a:gsLst>
                <a:gs pos="0">
                  <a:schemeClr val="tx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lumMod val="95000"/>
                    <a:lumOff val="5000"/>
                  </a:schemeClr>
                </a:solidFill>
              </a:rPr>
              <a:t>Lõi</a:t>
            </a:r>
            <a:r>
              <a:rPr lang="en-US" b="1" dirty="0">
                <a:solidFill>
                  <a:schemeClr val="tx1">
                    <a:lumMod val="95000"/>
                    <a:lumOff val="5000"/>
                  </a:schemeClr>
                </a:solidFill>
              </a:rPr>
              <a:t> </a:t>
            </a:r>
            <a:r>
              <a:rPr lang="en-US" b="1" dirty="0" err="1">
                <a:solidFill>
                  <a:schemeClr val="tx1">
                    <a:lumMod val="95000"/>
                    <a:lumOff val="5000"/>
                  </a:schemeClr>
                </a:solidFill>
              </a:rPr>
              <a:t>đồng</a:t>
            </a:r>
            <a:r>
              <a:rPr lang="en-US" b="1" dirty="0">
                <a:solidFill>
                  <a:schemeClr val="tx1">
                    <a:lumMod val="95000"/>
                    <a:lumOff val="5000"/>
                  </a:schemeClr>
                </a:solidFill>
              </a:rPr>
              <a:t>, </a:t>
            </a:r>
            <a:r>
              <a:rPr lang="en-US" b="1" dirty="0" err="1">
                <a:solidFill>
                  <a:schemeClr val="tx1">
                    <a:lumMod val="95000"/>
                    <a:lumOff val="5000"/>
                  </a:schemeClr>
                </a:solidFill>
              </a:rPr>
              <a:t>dây</a:t>
            </a:r>
            <a:r>
              <a:rPr lang="en-US" b="1" dirty="0">
                <a:solidFill>
                  <a:schemeClr val="tx1">
                    <a:lumMod val="95000"/>
                    <a:lumOff val="5000"/>
                  </a:schemeClr>
                </a:solidFill>
              </a:rPr>
              <a:t> </a:t>
            </a:r>
            <a:r>
              <a:rPr lang="en-US" b="1" dirty="0" err="1">
                <a:solidFill>
                  <a:schemeClr val="tx1">
                    <a:lumMod val="95000"/>
                    <a:lumOff val="5000"/>
                  </a:schemeClr>
                </a:solidFill>
              </a:rPr>
              <a:t>điện</a:t>
            </a:r>
            <a:r>
              <a:rPr lang="en-US" b="1" dirty="0">
                <a:solidFill>
                  <a:schemeClr val="tx1">
                    <a:lumMod val="95000"/>
                    <a:lumOff val="5000"/>
                  </a:schemeClr>
                </a:solidFill>
              </a:rPr>
              <a:t>, </a:t>
            </a:r>
            <a:r>
              <a:rPr lang="en-US" b="1" dirty="0" err="1">
                <a:solidFill>
                  <a:schemeClr val="tx1">
                    <a:lumMod val="95000"/>
                    <a:lumOff val="5000"/>
                  </a:schemeClr>
                </a:solidFill>
              </a:rPr>
              <a:t>bóng</a:t>
            </a:r>
            <a:r>
              <a:rPr lang="en-US" b="1" dirty="0">
                <a:solidFill>
                  <a:schemeClr val="tx1">
                    <a:lumMod val="95000"/>
                    <a:lumOff val="5000"/>
                  </a:schemeClr>
                </a:solidFill>
              </a:rPr>
              <a:t> </a:t>
            </a:r>
            <a:r>
              <a:rPr lang="en-US" b="1" dirty="0" err="1">
                <a:solidFill>
                  <a:schemeClr val="tx1">
                    <a:lumMod val="95000"/>
                    <a:lumOff val="5000"/>
                  </a:schemeClr>
                </a:solidFill>
              </a:rPr>
              <a:t>đèn</a:t>
            </a:r>
            <a:r>
              <a:rPr lang="en-US" b="1" dirty="0">
                <a:solidFill>
                  <a:schemeClr val="tx1">
                    <a:lumMod val="95000"/>
                    <a:lumOff val="5000"/>
                  </a:schemeClr>
                </a:solidFill>
                <a:sym typeface="Wingdings" panose="05000000000000000000" pitchFamily="2" charset="2"/>
              </a:rPr>
              <a:t> </a:t>
            </a:r>
            <a:r>
              <a:rPr lang="en-US" b="1" dirty="0" err="1">
                <a:solidFill>
                  <a:schemeClr val="tx1">
                    <a:lumMod val="95000"/>
                    <a:lumOff val="5000"/>
                  </a:schemeClr>
                </a:solidFill>
                <a:sym typeface="Wingdings" panose="05000000000000000000" pitchFamily="2" charset="2"/>
              </a:rPr>
              <a:t>trộm</a:t>
            </a:r>
            <a:endParaRPr lang="en-US" b="1" dirty="0">
              <a:solidFill>
                <a:schemeClr val="tx1">
                  <a:lumMod val="95000"/>
                  <a:lumOff val="5000"/>
                </a:schemeClr>
              </a:solidFill>
            </a:endParaRPr>
          </a:p>
        </p:txBody>
      </p:sp>
      <p:sp>
        <p:nvSpPr>
          <p:cNvPr id="18" name="Arrow: Right 17">
            <a:extLst>
              <a:ext uri="{FF2B5EF4-FFF2-40B4-BE49-F238E27FC236}">
                <a16:creationId xmlns:a16="http://schemas.microsoft.com/office/drawing/2014/main" id="{A5F9D7B7-7351-3D60-F767-6A45EE8A7040}"/>
              </a:ext>
            </a:extLst>
          </p:cNvPr>
          <p:cNvSpPr/>
          <p:nvPr/>
        </p:nvSpPr>
        <p:spPr>
          <a:xfrm>
            <a:off x="6497532" y="6025483"/>
            <a:ext cx="1046894" cy="433028"/>
          </a:xfrm>
          <a:prstGeom prst="rightArrow">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BA36984-DF24-E34E-7F18-6F1DFA4E8B65}"/>
              </a:ext>
            </a:extLst>
          </p:cNvPr>
          <p:cNvSpPr txBox="1"/>
          <p:nvPr/>
        </p:nvSpPr>
        <p:spPr>
          <a:xfrm>
            <a:off x="7648494" y="6058401"/>
            <a:ext cx="4448783" cy="400110"/>
          </a:xfrm>
          <a:prstGeom prst="rect">
            <a:avLst/>
          </a:prstGeom>
          <a:noFill/>
        </p:spPr>
        <p:txBody>
          <a:bodyPr wrap="square" rtlCol="0">
            <a:spAutoFit/>
          </a:bodyPr>
          <a:lstStyle/>
          <a:p>
            <a:r>
              <a:rPr lang="en-US" sz="2000" b="1" dirty="0">
                <a:latin typeface="Raleway" pitchFamily="2" charset="0"/>
              </a:rPr>
              <a:t>GÂY  BỨC XÚC CHO NGƯỜI DÂN</a:t>
            </a:r>
          </a:p>
        </p:txBody>
      </p:sp>
      <p:sp>
        <p:nvSpPr>
          <p:cNvPr id="2" name="Rectangle 1">
            <a:extLst>
              <a:ext uri="{FF2B5EF4-FFF2-40B4-BE49-F238E27FC236}">
                <a16:creationId xmlns:a16="http://schemas.microsoft.com/office/drawing/2014/main" id="{E386CFA0-5F35-74F8-0E5F-3DEE09AA48A2}"/>
              </a:ext>
            </a:extLst>
          </p:cNvPr>
          <p:cNvSpPr/>
          <p:nvPr/>
        </p:nvSpPr>
        <p:spPr>
          <a:xfrm>
            <a:off x="-1246701" y="-482689"/>
            <a:ext cx="14643685" cy="849970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519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6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0" presetClass="path" presetSubtype="0" fill="hold" nodeType="clickEffect">
                                  <p:stCondLst>
                                    <p:cond delay="0"/>
                                  </p:stCondLst>
                                  <p:childTnLst>
                                    <p:animMotion origin="layout" path="M -0.02825 -0.22986 L -0.02825 -0.22963 C -0.00442 -0.27384 -0.00599 -0.2787 0.02696 -0.30579 C 0.02839 -0.30694 0.02982 -0.30324 0.03112 -0.30208 C 0.03191 -0.29143 0.03243 -0.28102 0.03321 -0.2706 C 0.03477 -0.25162 0.03503 -0.2294 0.04362 -0.21504 C 0.04636 -0.21041 0.05066 -0.20995 0.05404 -0.20764 C 0.06068 -0.20879 0.0681 -0.20532 0.07396 -0.21134 C 0.08933 -0.22708 0.10079 -0.25301 0.1155 -0.2706 L 0.12487 -0.28171 C 0.12917 -0.26736 0.13347 -0.25347 0.13737 -0.23912 C 0.13972 -0.23055 0.13998 -0.21967 0.14362 -0.21319 C 0.14623 -0.20856 0.15079 -0.21065 0.15417 -0.20949 C 0.16576 -0.21319 0.17813 -0.21389 0.18946 -0.2206 C 0.24388 -0.25231 0.25756 -0.26458 0.29571 -0.29653 C 0.30756 -0.26458 0.28555 -0.32546 0.29883 -0.20579 C 0.29948 -0.19954 0.30508 -0.19954 0.30821 -0.19629 C 0.37006 -0.2169 0.3168 -0.19606 0.40196 -0.24653 C 0.42227 -0.25856 0.44284 -0.26875 0.46342 -0.27986 C 0.46888 -0.26435 0.47513 -0.24954 0.48008 -0.23356 C 0.48776 -0.2081 0.47513 -0.2331 0.48438 -0.2169 C 0.49232 -0.22245 0.50039 -0.22708 0.50821 -0.23356 C 0.51914 -0.24259 0.5405 -0.26319 0.5405 -0.26296 C 0.54011 -0.25254 0.53829 -0.2419 0.53946 -0.23171 C 0.53985 -0.22708 0.53998 -0.24305 0.54258 -0.24467 C 0.54909 -0.24861 0.55638 -0.24583 0.56342 -0.24653 C 0.56237 -0.24884 0.56185 -0.25301 0.56029 -0.25393 C 0.55 -0.25949 0.54297 -0.25416 0.53321 -0.25023 C 0.53425 -0.24768 0.53477 -0.24444 0.53633 -0.24282 C 0.53776 -0.24097 0.53972 -0.24143 0.54154 -0.24097 C 0.54636 -0.23958 0.55235 -0.23148 0.55612 -0.23727 C 0.55886 -0.24143 0.55053 -0.24583 0.54779 -0.25023 L 0.54779 -0.25 " pathEditMode="relative" rAng="0" ptsTypes="AAAAAAAAAAAAAAAAAAAAAAAAAAAAAAAAA">
                                      <p:cBhvr>
                                        <p:cTn id="27" dur="2000" fill="hold"/>
                                        <p:tgtEl>
                                          <p:spTgt spid="16"/>
                                        </p:tgtEl>
                                        <p:attrNameLst>
                                          <p:attrName>ppt_x</p:attrName>
                                          <p:attrName>ppt_y</p:attrName>
                                        </p:attrNameLst>
                                      </p:cBhvr>
                                      <p:rCtr x="29583" y="-2130"/>
                                    </p:animMotion>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iterate type="lt">
                                    <p:tmPct val="10000"/>
                                  </p:iterate>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grpId="0" nodeType="withEffect">
                                  <p:stCondLst>
                                    <p:cond delay="0"/>
                                  </p:stCondLst>
                                  <p:iterate type="lt">
                                    <p:tmPct val="10000"/>
                                  </p:iterate>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7" grpId="0" animBg="1"/>
      <p:bldP spid="18"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a:solidFill>
                  <a:schemeClr val="bg1"/>
                </a:solidFill>
                <a:latin typeface="Arial" panose="020B0604020202020204" pitchFamily="34" charset="0"/>
                <a:cs typeface="Arial" panose="020B0604020202020204" pitchFamily="34" charset="0"/>
              </a:rPr>
              <a:t>Nội dung 1</a:t>
            </a:r>
            <a:endParaRPr lang="vi-VN" sz="4400" b="1">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441764" y="-550184"/>
            <a:ext cx="12887155" cy="7958367"/>
          </a:xfrm>
          <a:prstGeom prst="roundRect">
            <a:avLst>
              <a:gd name="adj" fmla="val 5096"/>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 name="TextBox 2">
            <a:extLst>
              <a:ext uri="{FF2B5EF4-FFF2-40B4-BE49-F238E27FC236}">
                <a16:creationId xmlns:a16="http://schemas.microsoft.com/office/drawing/2014/main" id="{ACA1785E-8E0E-1565-1962-8290452A9867}"/>
              </a:ext>
            </a:extLst>
          </p:cNvPr>
          <p:cNvSpPr txBox="1"/>
          <p:nvPr/>
        </p:nvSpPr>
        <p:spPr>
          <a:xfrm>
            <a:off x="1900539" y="372276"/>
            <a:ext cx="8196772" cy="2031325"/>
          </a:xfrm>
          <a:prstGeom prst="rect">
            <a:avLst/>
          </a:prstGeom>
          <a:noFill/>
        </p:spPr>
        <p:txBody>
          <a:bodyPr wrap="square" rtlCol="0">
            <a:spAutoFit/>
          </a:bodyPr>
          <a:lstStyle/>
          <a:p>
            <a:r>
              <a:rPr lang="en-US" sz="2400" b="1" dirty="0">
                <a:latin typeface="Raleway" pitchFamily="2" charset="0"/>
              </a:rPr>
              <a:t>-</a:t>
            </a:r>
            <a:r>
              <a:rPr lang="vi-VN" sz="2400" b="1" dirty="0">
                <a:latin typeface="Raleway" pitchFamily="2" charset="0"/>
              </a:rPr>
              <a:t>Trồng được trái thanh long chín và bán với giá bấp bênh đã khiến người dân lao đao, giờ đây, vấn nạn trộm cắp lại càng làm cho nhà vườn trồng thanh long thêm bất an, lo lắng.</a:t>
            </a:r>
            <a:endParaRPr lang="en-US" sz="2400" b="1" dirty="0">
              <a:latin typeface="Raleway" pitchFamily="2" charset="0"/>
            </a:endParaRPr>
          </a:p>
          <a:p>
            <a:endParaRPr lang="en-US" sz="3000" b="1" dirty="0">
              <a:latin typeface="Raleway" pitchFamily="2" charset="0"/>
            </a:endParaRPr>
          </a:p>
        </p:txBody>
      </p:sp>
      <p:pic>
        <p:nvPicPr>
          <p:cNvPr id="2" name="Bất an vì nạn trộm phá bình biến áp vườn thanh long để lấy đồng bán - Báo Lao Động">
            <a:hlinkClick r:id="" action="ppaction://media"/>
            <a:extLst>
              <a:ext uri="{FF2B5EF4-FFF2-40B4-BE49-F238E27FC236}">
                <a16:creationId xmlns:a16="http://schemas.microsoft.com/office/drawing/2014/main" id="{44012530-A12C-EA04-D088-25880D7711F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58623" y="9853195"/>
            <a:ext cx="12010468" cy="6755888"/>
          </a:xfrm>
          <a:prstGeom prst="rect">
            <a:avLst/>
          </a:prstGeom>
        </p:spPr>
      </p:pic>
    </p:spTree>
    <p:extLst>
      <p:ext uri="{BB962C8B-B14F-4D97-AF65-F5344CB8AC3E}">
        <p14:creationId xmlns:p14="http://schemas.microsoft.com/office/powerpoint/2010/main" val="2436641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1875 -0.3544 L -0.03086 -1.42084 " pathEditMode="relative" rAng="0" ptsTypes="AA">
                                      <p:cBhvr>
                                        <p:cTn id="11" dur="2000" fill="hold"/>
                                        <p:tgtEl>
                                          <p:spTgt spid="2"/>
                                        </p:tgtEl>
                                        <p:attrNameLst>
                                          <p:attrName>ppt_x</p:attrName>
                                          <p:attrName>ppt_y</p:attrName>
                                        </p:attrNameLst>
                                      </p:cBhvr>
                                      <p:rCtr x="-612" y="-53333"/>
                                    </p:animMotion>
                                  </p:childTnLst>
                                </p:cTn>
                              </p:par>
                              <p:par>
                                <p:cTn id="12" presetID="1" presetClass="mediacall" presetSubtype="0" fill="hold" nodeType="withEffect">
                                  <p:stCondLst>
                                    <p:cond delay="0"/>
                                  </p:stCondLst>
                                  <p:childTnLst>
                                    <p:cmd type="call" cmd="playFrom(0.0)">
                                      <p:cBhvr>
                                        <p:cTn id="13" dur="1772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childTnLst>
        </p:cTn>
      </p:par>
    </p:tn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TotalTime>
  <Words>3249</Words>
  <Application>Microsoft Office PowerPoint</Application>
  <PresentationFormat>Widescreen</PresentationFormat>
  <Paragraphs>368</Paragraphs>
  <Slides>39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iCiel Brush Up</vt:lpstr>
      <vt:lpstr>Netron</vt:lpstr>
      <vt:lpstr>Raleway</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Phạm Phú Hiệp</cp:lastModifiedBy>
  <cp:revision>50</cp:revision>
  <dcterms:created xsi:type="dcterms:W3CDTF">2021-09-03T05:44:00Z</dcterms:created>
  <dcterms:modified xsi:type="dcterms:W3CDTF">2022-07-10T04:34:28Z</dcterms:modified>
</cp:coreProperties>
</file>